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67" r:id="rId15"/>
    <p:sldId id="268" r:id="rId16"/>
    <p:sldId id="269" r:id="rId17"/>
    <p:sldId id="275" r:id="rId18"/>
    <p:sldId id="276" r:id="rId19"/>
    <p:sldId id="277" r:id="rId20"/>
    <p:sldId id="279" r:id="rId21"/>
    <p:sldId id="278" r:id="rId22"/>
    <p:sldId id="282" r:id="rId23"/>
    <p:sldId id="280" r:id="rId24"/>
    <p:sldId id="28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7746-BF91-4AB3-B7FB-97FA21B3E7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865C-4117-4173-81D4-A78841BC3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hung\Downloads\tải xuố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2514600"/>
            <a:ext cx="59436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 THUẬT 4</a:t>
            </a:r>
            <a:endParaRPr lang="en-US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038600"/>
            <a:ext cx="9144000" cy="2819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5344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nhung\Downloads\images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038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hung\Downloads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426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hoc-ve-tinh-vat-lo-hoa-va-qua-lop-9-hinh-anh1-e1547737385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90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hung\Downloads\hoa-va-qu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8600"/>
            <a:ext cx="419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b0d66dbfc7a7626026f242f8c91163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6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hung\Downloads\1506581135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191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9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sát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10.3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10.4 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để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nhận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biết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cách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thể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hiện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tranh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tĩnh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vật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biểu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itchFamily="18" charset="0"/>
              </a:rPr>
              <a:t>cảm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altLang="en-US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72" t="42763" r="11723" b="37780"/>
          <a:stretch/>
        </p:blipFill>
        <p:spPr>
          <a:xfrm rot="10800000">
            <a:off x="228600" y="976744"/>
            <a:ext cx="8794594" cy="229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381000" y="3276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10. 3</a:t>
            </a:r>
            <a:endParaRPr lang="en-US" altLang="en-US" sz="28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113" t="5960" r="31773" b="3131"/>
          <a:stretch/>
        </p:blipFill>
        <p:spPr>
          <a:xfrm rot="16200000">
            <a:off x="3270095" y="571499"/>
            <a:ext cx="2590800" cy="891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89"/>
          <p:cNvSpPr txBox="1">
            <a:spLocks noChangeArrowheads="1"/>
          </p:cNvSpPr>
          <p:nvPr/>
        </p:nvSpPr>
        <p:spPr bwMode="auto">
          <a:xfrm>
            <a:off x="762000" y="633478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000066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000066"/>
                </a:solidFill>
                <a:latin typeface="Times New Roman" pitchFamily="18" charset="0"/>
              </a:rPr>
              <a:t> 10. 4</a:t>
            </a:r>
            <a:endParaRPr lang="en-US" altLang="en-US" sz="28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tải xuố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2362200"/>
            <a:ext cx="2895600" cy="2209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2743200"/>
            <a:ext cx="4267200" cy="304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62800" y="3200400"/>
            <a:ext cx="1981200" cy="297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nhung\Downloads\images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411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hung\Downloads\images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images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96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hung\Downloads\tải xuống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41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hung\Downloads\pngtree-tropical-greenery-foliage-frame-background-frame-background-with-tropical-foliage-png-image_43549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66800" y="1447800"/>
            <a:ext cx="7010400" cy="3733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THỰC HÀNH</a:t>
            </a: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nhung\Downloads\53333064f4c6a43082b10f9f89f7427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9144000" cy="419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:\Users\nhung\Downloads\giay-roki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28600" y="838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nhung\Downloads\tải xuốn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8382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nhung\Downloads\tải xuống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8382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nhung\Downloads\Keo-dán-giấy-tố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010401" y="2971799"/>
            <a:ext cx="2057400" cy="160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nhung\Downloads\keof1001500x500-608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5219703" y="2933700"/>
            <a:ext cx="2057400" cy="167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nhung\Downloads\89349860026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7432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nhung\Downloads\ee088b801176a5b95a37fd42bf8f473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7432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2743200" cy="6324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228600"/>
            <a:ext cx="5715000" cy="632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nhung\Downloads\dcfb0784278dddd3849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762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nhung\Downloads\a76c0813281ad2448b0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7620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1447800"/>
            <a:ext cx="2209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10.5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3352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10.5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nhung\Downloads\images (10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hung\Downloads\tải xuống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Tx/>
              <a:buChar char="-"/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8129502-kids-with-a-blank-board-against-white-backgrou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95400" y="2895600"/>
            <a:ext cx="6629400" cy="3962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hung\Downloads\tải xuống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1752600"/>
            <a:ext cx="9372600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algn="ctr"/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hung\Downloads\245179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71600" y="381000"/>
            <a:ext cx="6248400" cy="6477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nhung\Downloads\images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1600200" y="1828800"/>
            <a:ext cx="6553200" cy="3124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HIỂU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48" t="13939" r="6364" b="18283"/>
          <a:stretch/>
        </p:blipFill>
        <p:spPr>
          <a:xfrm rot="16200000">
            <a:off x="2324100" y="-1028700"/>
            <a:ext cx="4419600" cy="754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189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Quan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sát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10.1,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tìm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hiểu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nhận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tranh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tĩnh</a:t>
            </a:r>
            <a:r>
              <a:rPr lang="en-US" altLang="en-US" sz="28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Times New Roman" pitchFamily="18" charset="0"/>
              </a:rPr>
              <a:t>vật</a:t>
            </a:r>
            <a:endParaRPr lang="en-US" alt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0" y="5029200"/>
            <a:ext cx="91297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images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52600" y="2362200"/>
            <a:ext cx="5334000" cy="426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CÁCH THỰC HIỆN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9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Quan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sát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hình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10.2,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để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nhận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biết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cách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thực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hiện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vẽ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tranh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tĩnh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0000"/>
                </a:solidFill>
                <a:latin typeface="Times New Roman" pitchFamily="18" charset="0"/>
              </a:rPr>
              <a:t>vật</a:t>
            </a:r>
            <a:r>
              <a:rPr lang="en-US" altLang="en-US" sz="4000" b="1" dirty="0" smtClean="0">
                <a:solidFill>
                  <a:srgbClr val="CC0000"/>
                </a:solidFill>
                <a:latin typeface="Times New Roman" pitchFamily="18" charset="0"/>
              </a:rPr>
              <a:t>.</a:t>
            </a:r>
            <a:endParaRPr lang="en-US" altLang="en-US" sz="40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03" t="12627" b="27103"/>
          <a:stretch/>
        </p:blipFill>
        <p:spPr>
          <a:xfrm rot="10800000">
            <a:off x="304799" y="1371600"/>
            <a:ext cx="85344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hung\Downloads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hung\Downloads\844a00093808c2569b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nhung\Downloads\f8462b1e131fe941b00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0668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nhung\Downloads\85359a61a260583e01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581400"/>
            <a:ext cx="22098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581400"/>
            <a:ext cx="35052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chi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581400"/>
            <a:ext cx="23622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</TotalTime>
  <Words>867</Words>
  <Application>Microsoft Office PowerPoint</Application>
  <PresentationFormat>On-screen 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nhung</dc:creator>
  <cp:lastModifiedBy>nhung</cp:lastModifiedBy>
  <cp:revision>112</cp:revision>
  <dcterms:created xsi:type="dcterms:W3CDTF">2020-04-24T16:22:08Z</dcterms:created>
  <dcterms:modified xsi:type="dcterms:W3CDTF">2020-04-27T19:36:59Z</dcterms:modified>
</cp:coreProperties>
</file>