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00" r:id="rId2"/>
    <p:sldId id="313" r:id="rId3"/>
    <p:sldId id="275" r:id="rId4"/>
    <p:sldId id="288" r:id="rId5"/>
    <p:sldId id="312" r:id="rId6"/>
    <p:sldId id="290" r:id="rId7"/>
    <p:sldId id="278" r:id="rId8"/>
    <p:sldId id="339" r:id="rId9"/>
    <p:sldId id="340" r:id="rId10"/>
    <p:sldId id="332" r:id="rId11"/>
    <p:sldId id="341" r:id="rId12"/>
    <p:sldId id="343" r:id="rId13"/>
    <p:sldId id="344" r:id="rId14"/>
    <p:sldId id="342" r:id="rId15"/>
    <p:sldId id="346" r:id="rId16"/>
    <p:sldId id="345" r:id="rId17"/>
    <p:sldId id="349" r:id="rId18"/>
    <p:sldId id="350" r:id="rId19"/>
  </p:sldIdLst>
  <p:sldSz cx="12192000" cy="6858000"/>
  <p:notesSz cx="6858000" cy="9144000"/>
  <p:embeddedFontLst>
    <p:embeddedFont>
      <p:font typeface="HP001 4 hàng" panose="020B0603050302020204" pitchFamily="34" charset="0"/>
      <p:regular r:id="rId21"/>
      <p:bold r:id="rId22"/>
    </p:embeddedFont>
    <p:embeddedFont>
      <p:font typeface="VNI-Avo" panose="020B0604020202020204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4271946-7CE6-462E-B1C7-B97BF0413B3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4270DFFE-AF74-409F-A1DA-AE05EC657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2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687" r:id="rId4"/>
    <p:sldLayoutId id="2147483688" r:id="rId5"/>
    <p:sldLayoutId id="2147483689" r:id="rId6"/>
    <p:sldLayoutId id="2147483691" r:id="rId7"/>
    <p:sldLayoutId id="2147483650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97772" y="1648606"/>
            <a:ext cx="4796506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tr – ch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606" y="316010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08911" y="883790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Thư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giãn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577024" y="1458596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37C61-AB49-4224-B425-703F9EA5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30" y="3230566"/>
            <a:ext cx="2962913" cy="3627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54729-C464-4567-A0B7-680AB9C87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7101" r="12477" b="61740"/>
          <a:stretch/>
        </p:blipFill>
        <p:spPr>
          <a:xfrm>
            <a:off x="1321904" y="487017"/>
            <a:ext cx="9591261" cy="27435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/>
          <p:nvPr/>
        </p:nvCxnSpPr>
        <p:spPr>
          <a:xfrm>
            <a:off x="5734878" y="964096"/>
            <a:ext cx="14610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55149-27EE-4193-8FF7-BC59EBD4BE46}"/>
              </a:ext>
            </a:extLst>
          </p:cNvPr>
          <p:cNvCxnSpPr/>
          <p:nvPr/>
        </p:nvCxnSpPr>
        <p:spPr>
          <a:xfrm>
            <a:off x="1918252" y="1530626"/>
            <a:ext cx="1192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471CB0-26FC-442D-AABD-9A735472D346}"/>
              </a:ext>
            </a:extLst>
          </p:cNvPr>
          <p:cNvCxnSpPr/>
          <p:nvPr/>
        </p:nvCxnSpPr>
        <p:spPr>
          <a:xfrm>
            <a:off x="4045226" y="1530626"/>
            <a:ext cx="993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CA95E2-1C27-44B9-A6AC-95190AC6002E}"/>
              </a:ext>
            </a:extLst>
          </p:cNvPr>
          <p:cNvCxnSpPr/>
          <p:nvPr/>
        </p:nvCxnSpPr>
        <p:spPr>
          <a:xfrm>
            <a:off x="7195930" y="1530626"/>
            <a:ext cx="14908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2D6DEA-D8E8-49BB-BD82-C1316108102F}"/>
              </a:ext>
            </a:extLst>
          </p:cNvPr>
          <p:cNvCxnSpPr/>
          <p:nvPr/>
        </p:nvCxnSpPr>
        <p:spPr>
          <a:xfrm>
            <a:off x="2117035" y="2087217"/>
            <a:ext cx="993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D45249-25EF-4742-A51A-C21C3C9C3A36}"/>
              </a:ext>
            </a:extLst>
          </p:cNvPr>
          <p:cNvCxnSpPr/>
          <p:nvPr/>
        </p:nvCxnSpPr>
        <p:spPr>
          <a:xfrm>
            <a:off x="4542182" y="2643809"/>
            <a:ext cx="1441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7937C5-7ED6-4D14-A915-F07B47D78D4D}"/>
              </a:ext>
            </a:extLst>
          </p:cNvPr>
          <p:cNvCxnSpPr/>
          <p:nvPr/>
        </p:nvCxnSpPr>
        <p:spPr>
          <a:xfrm>
            <a:off x="8368748" y="2643809"/>
            <a:ext cx="13417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A5F6DAC-E4B6-4480-A635-E56EF9A61A78}"/>
              </a:ext>
            </a:extLst>
          </p:cNvPr>
          <p:cNvSpPr/>
          <p:nvPr/>
        </p:nvSpPr>
        <p:spPr>
          <a:xfrm>
            <a:off x="1562200" y="122697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3B9D64-A4C5-41FE-9498-A7F5AD8AA220}"/>
              </a:ext>
            </a:extLst>
          </p:cNvPr>
          <p:cNvSpPr/>
          <p:nvPr/>
        </p:nvSpPr>
        <p:spPr>
          <a:xfrm>
            <a:off x="6869695" y="101105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CC00AA-64A9-4276-AB9C-1EF3BB6862B3}"/>
              </a:ext>
            </a:extLst>
          </p:cNvPr>
          <p:cNvSpPr/>
          <p:nvPr/>
        </p:nvSpPr>
        <p:spPr>
          <a:xfrm>
            <a:off x="1562199" y="227058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7FD177-6437-4613-830F-F6C1272E5B1B}"/>
              </a:ext>
            </a:extLst>
          </p:cNvPr>
          <p:cNvSpPr/>
          <p:nvPr/>
        </p:nvSpPr>
        <p:spPr>
          <a:xfrm>
            <a:off x="5932882" y="207727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3416BC-2CFE-4597-9D3C-27C9B04D9D8D}"/>
              </a:ext>
            </a:extLst>
          </p:cNvPr>
          <p:cNvSpPr/>
          <p:nvPr/>
        </p:nvSpPr>
        <p:spPr>
          <a:xfrm>
            <a:off x="8042513" y="205705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A6ED04-9592-4672-BA5A-A3D7109EE6E2}"/>
              </a:ext>
            </a:extLst>
          </p:cNvPr>
          <p:cNvSpPr/>
          <p:nvPr/>
        </p:nvSpPr>
        <p:spPr>
          <a:xfrm>
            <a:off x="2860134" y="264380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32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742941" y="156568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62646-E823-4B42-B860-B8B97E4A48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5900" r="10258" b="14853"/>
          <a:stretch/>
        </p:blipFill>
        <p:spPr>
          <a:xfrm>
            <a:off x="405847" y="1231492"/>
            <a:ext cx="11380305" cy="493076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1DD912-15C9-48E3-BCBA-B80205475E34}"/>
              </a:ext>
            </a:extLst>
          </p:cNvPr>
          <p:cNvCxnSpPr/>
          <p:nvPr/>
        </p:nvCxnSpPr>
        <p:spPr>
          <a:xfrm>
            <a:off x="3180522" y="3766930"/>
            <a:ext cx="8746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9B15EE-0A0C-45C8-B7E8-BB0B9821DA07}"/>
              </a:ext>
            </a:extLst>
          </p:cNvPr>
          <p:cNvCxnSpPr>
            <a:cxnSpLocks/>
          </p:cNvCxnSpPr>
          <p:nvPr/>
        </p:nvCxnSpPr>
        <p:spPr>
          <a:xfrm flipH="1">
            <a:off x="6649278" y="5019261"/>
            <a:ext cx="10436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443808" y="1754886"/>
            <a:ext cx="321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16E76-C79C-472F-AA58-CBAA2F272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37386" r="25706" b="34817"/>
          <a:stretch/>
        </p:blipFill>
        <p:spPr>
          <a:xfrm>
            <a:off x="228600" y="1927583"/>
            <a:ext cx="11734800" cy="30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tr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tre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chó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564x/fa/05/d9/fa05d954ba4c369d8a95100e0653d8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0" b="8523"/>
          <a:stretch/>
        </p:blipFill>
        <p:spPr bwMode="auto">
          <a:xfrm>
            <a:off x="1529822" y="1687687"/>
            <a:ext cx="6612230" cy="45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57902" cy="2581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0795" y="574041"/>
            <a:ext cx="319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Khởi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động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293" y="1248216"/>
            <a:ext cx="542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</a:rPr>
              <a:t>Trò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chơi</a:t>
            </a:r>
            <a:r>
              <a:rPr lang="en-US" sz="4800" b="1" dirty="0">
                <a:ln/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Câu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cá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838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0"/>
            <a:ext cx="6639560" cy="1950720"/>
          </a:xfrm>
          <a:prstGeom prst="rect">
            <a:avLst/>
          </a:prstGeom>
        </p:spPr>
      </p:pic>
      <p:pic>
        <p:nvPicPr>
          <p:cNvPr id="11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7388860" y="2844799"/>
            <a:ext cx="2854960" cy="2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001520" y="2821326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0680" y="77216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29: tr - </a:t>
            </a:r>
            <a:r>
              <a:rPr lang="en-US" sz="4400" dirty="0" err="1">
                <a:solidFill>
                  <a:srgbClr val="002060"/>
                </a:solidFill>
              </a:rPr>
              <a:t>ch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790" y="3692712"/>
            <a:ext cx="143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tr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3880" y="3692712"/>
            <a:ext cx="126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ch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98279" y="5088775"/>
            <a:ext cx="129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tre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98280" y="5088775"/>
            <a:ext cx="129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8155" y="1854734"/>
            <a:ext cx="2658900" cy="1539239"/>
            <a:chOff x="6515924" y="838773"/>
            <a:chExt cx="2658900" cy="15392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5924" y="838773"/>
              <a:ext cx="2658900" cy="153923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68681" y="1016000"/>
              <a:ext cx="1294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tr</a:t>
              </a:r>
              <a:r>
                <a:rPr lang="en-US" sz="5400" dirty="0" err="1"/>
                <a:t>e</a:t>
              </a:r>
              <a:endParaRPr lang="en-US" sz="5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3317238"/>
            <a:ext cx="2043156" cy="1275081"/>
            <a:chOff x="5893769" y="2301278"/>
            <a:chExt cx="2043156" cy="12750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3769" y="2301278"/>
              <a:ext cx="2043156" cy="127508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75003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tr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133" y="3317238"/>
            <a:ext cx="2043156" cy="1275081"/>
            <a:chOff x="7912902" y="2301277"/>
            <a:chExt cx="2043156" cy="127508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2902" y="2301277"/>
              <a:ext cx="2043156" cy="12750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18159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699483-CCA7-454D-9F72-00C055204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0" t="17607" r="36593" b="24364"/>
          <a:stretch/>
        </p:blipFill>
        <p:spPr>
          <a:xfrm>
            <a:off x="1133786" y="1073019"/>
            <a:ext cx="4263725" cy="37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891" y="5091619"/>
            <a:ext cx="209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chó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419891" y="5091443"/>
            <a:ext cx="16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ch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09705" y="1958502"/>
            <a:ext cx="2940581" cy="1539239"/>
            <a:chOff x="6734020" y="614839"/>
            <a:chExt cx="2658900" cy="15392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4020" y="614839"/>
              <a:ext cx="2658900" cy="15392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65520" y="769084"/>
              <a:ext cx="1576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ch</a:t>
              </a:r>
              <a:r>
                <a:rPr lang="en-US" sz="5400" dirty="0" err="1"/>
                <a:t>ó</a:t>
              </a:r>
              <a:endParaRPr lang="en-US" sz="5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0" y="3429000"/>
            <a:ext cx="2043156" cy="1275081"/>
            <a:chOff x="5919058" y="2085338"/>
            <a:chExt cx="2043156" cy="12750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9058" y="2085338"/>
              <a:ext cx="2043156" cy="12750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94746" y="2154078"/>
              <a:ext cx="13674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ch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77174" y="3429000"/>
            <a:ext cx="2043156" cy="1275081"/>
            <a:chOff x="8015243" y="2085337"/>
            <a:chExt cx="2043156" cy="12750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3" y="2085337"/>
              <a:ext cx="2043156" cy="127508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791401" y="2151535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ó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35F406-EEC3-4544-A980-2203AF689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r="34086" b="31706"/>
          <a:stretch/>
        </p:blipFill>
        <p:spPr>
          <a:xfrm>
            <a:off x="1188121" y="1005960"/>
            <a:ext cx="4069445" cy="38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AFA2D-1816-496A-B290-2AFCF215D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73" y="889190"/>
            <a:ext cx="4261473" cy="3767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F0CDF-F280-4CE4-B898-D8B17833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131" y="1011606"/>
            <a:ext cx="4066384" cy="3804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01597-6C7F-4B72-8B12-AC3DEAFA1344}"/>
              </a:ext>
            </a:extLst>
          </p:cNvPr>
          <p:cNvSpPr txBox="1"/>
          <p:nvPr/>
        </p:nvSpPr>
        <p:spPr>
          <a:xfrm>
            <a:off x="2419891" y="5110105"/>
            <a:ext cx="16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tr</a:t>
            </a:r>
            <a:r>
              <a:rPr lang="en-US" sz="5400" b="1" dirty="0" err="1"/>
              <a:t>e</a:t>
            </a:r>
            <a:endParaRPr lang="en-US" sz="5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8EA3C-7E52-428A-90AF-7EE31A983C83}"/>
              </a:ext>
            </a:extLst>
          </p:cNvPr>
          <p:cNvSpPr txBox="1"/>
          <p:nvPr/>
        </p:nvSpPr>
        <p:spPr>
          <a:xfrm>
            <a:off x="7671065" y="5110105"/>
            <a:ext cx="16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ch</a:t>
            </a:r>
            <a:r>
              <a:rPr lang="en-US" sz="5400" b="1" dirty="0" err="1"/>
              <a:t>ó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222981" y="1167290"/>
            <a:ext cx="67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UTM Avo"/>
              </a:rPr>
              <a:t>tr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307876" y="1167290"/>
            <a:ext cx="112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/>
              </a:rPr>
              <a:t>tr</a:t>
            </a:r>
            <a:r>
              <a:rPr lang="en-US" sz="5400" b="1" dirty="0" err="1">
                <a:solidFill>
                  <a:prstClr val="black"/>
                </a:solidFill>
                <a:latin typeface="UTM Avo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337674" y="3129636"/>
            <a:ext cx="1074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/>
              </a:rPr>
              <a:t>ch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1535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ó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9" name="Picture 4" descr="https://i.pinimg.com/564x/31/c2/d2/31c2d2b5c96930c369995d3bdd41fa25.jpg">
            <a:extLst>
              <a:ext uri="{FF2B5EF4-FFF2-40B4-BE49-F238E27FC236}">
                <a16:creationId xmlns:a16="http://schemas.microsoft.com/office/drawing/2014/main" id="{1A6E8DE5-292E-428E-895C-63EA36BC0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760198" y="4306791"/>
            <a:ext cx="1431802" cy="20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1AE420-8E2F-4901-91BB-752AE448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5494" r="8486" b="4867"/>
          <a:stretch/>
        </p:blipFill>
        <p:spPr>
          <a:xfrm>
            <a:off x="805070" y="487018"/>
            <a:ext cx="10674627" cy="637098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8FC72A-24C5-4741-8900-518464E28E49}"/>
              </a:ext>
            </a:extLst>
          </p:cNvPr>
          <p:cNvCxnSpPr>
            <a:cxnSpLocks/>
          </p:cNvCxnSpPr>
          <p:nvPr/>
        </p:nvCxnSpPr>
        <p:spPr>
          <a:xfrm>
            <a:off x="2967135" y="3518452"/>
            <a:ext cx="1237117" cy="357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96FDC9-396F-40B0-BA61-E9F0157841D3}"/>
              </a:ext>
            </a:extLst>
          </p:cNvPr>
          <p:cNvCxnSpPr>
            <a:cxnSpLocks/>
          </p:cNvCxnSpPr>
          <p:nvPr/>
        </p:nvCxnSpPr>
        <p:spPr>
          <a:xfrm>
            <a:off x="6096000" y="3657600"/>
            <a:ext cx="1050235" cy="218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31F79-7424-4106-A317-249512EEBB29}"/>
              </a:ext>
            </a:extLst>
          </p:cNvPr>
          <p:cNvCxnSpPr>
            <a:cxnSpLocks/>
          </p:cNvCxnSpPr>
          <p:nvPr/>
        </p:nvCxnSpPr>
        <p:spPr>
          <a:xfrm flipH="1">
            <a:off x="7911548" y="3657600"/>
            <a:ext cx="1670991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FFF93E-89F8-4B1E-A931-4F48596073AD}"/>
              </a:ext>
            </a:extLst>
          </p:cNvPr>
          <p:cNvCxnSpPr>
            <a:cxnSpLocks/>
          </p:cNvCxnSpPr>
          <p:nvPr/>
        </p:nvCxnSpPr>
        <p:spPr>
          <a:xfrm flipV="1">
            <a:off x="2883159" y="4224130"/>
            <a:ext cx="1837928" cy="2271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BEB7F4-974B-444B-892F-68AE44BACFB4}"/>
              </a:ext>
            </a:extLst>
          </p:cNvPr>
          <p:cNvCxnSpPr/>
          <p:nvPr/>
        </p:nvCxnSpPr>
        <p:spPr>
          <a:xfrm flipH="1" flipV="1">
            <a:off x="5108713" y="4224130"/>
            <a:ext cx="987287" cy="2196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21E99F-5AD1-4072-8F9D-E0C928A5629A}"/>
              </a:ext>
            </a:extLst>
          </p:cNvPr>
          <p:cNvCxnSpPr>
            <a:cxnSpLocks/>
          </p:cNvCxnSpPr>
          <p:nvPr/>
        </p:nvCxnSpPr>
        <p:spPr>
          <a:xfrm flipH="1" flipV="1">
            <a:off x="7752522" y="4378186"/>
            <a:ext cx="1690058" cy="2042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FF0000"/>
                </a:solidFill>
                <a:latin typeface="UTM Avo"/>
              </a:rPr>
              <a:t>ch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7011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73</Words>
  <Application>Microsoft Office PowerPoint</Application>
  <PresentationFormat>Widescreen</PresentationFormat>
  <Paragraphs>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UTM Avo</vt:lpstr>
      <vt:lpstr>VNI-Avo</vt:lpstr>
      <vt:lpstr>Arial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204</cp:revision>
  <dcterms:created xsi:type="dcterms:W3CDTF">2021-11-01T08:16:43Z</dcterms:created>
  <dcterms:modified xsi:type="dcterms:W3CDTF">2022-10-10T12:25:17Z</dcterms:modified>
</cp:coreProperties>
</file>