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30" r:id="rId2"/>
    <p:sldId id="277" r:id="rId3"/>
    <p:sldId id="303" r:id="rId4"/>
    <p:sldId id="285" r:id="rId5"/>
    <p:sldId id="315" r:id="rId6"/>
    <p:sldId id="329" r:id="rId7"/>
    <p:sldId id="318" r:id="rId8"/>
    <p:sldId id="325" r:id="rId9"/>
    <p:sldId id="326" r:id="rId10"/>
    <p:sldId id="327" r:id="rId11"/>
    <p:sldId id="328" r:id="rId12"/>
    <p:sldId id="306" r:id="rId13"/>
    <p:sldId id="279" r:id="rId14"/>
    <p:sldId id="29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FFFFFF"/>
    <a:srgbClr val="FFFF99"/>
    <a:srgbClr val="FFFBF7"/>
    <a:srgbClr val="05BEFF"/>
    <a:srgbClr val="FF7707"/>
    <a:srgbClr val="FF8119"/>
    <a:srgbClr val="FFAF6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56AF0-ABD0-44D9-BC80-A4D7D764CF1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4422-AE47-4C56-8624-9DE26F83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1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84422-AE47-4C56-8624-9DE26F8369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2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4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3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62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37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4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9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00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8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87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9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6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0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649" r:id="rId19"/>
    <p:sldLayoutId id="2147483650" r:id="rId20"/>
    <p:sldLayoutId id="2147483685" r:id="rId21"/>
    <p:sldLayoutId id="2147483655" r:id="rId22"/>
    <p:sldLayoutId id="2147483739" r:id="rId23"/>
    <p:sldLayoutId id="214748375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5.gif"/><Relationship Id="rId3" Type="http://schemas.openxmlformats.org/officeDocument/2006/relationships/image" Target="../media/image26.jpg"/><Relationship Id="rId7" Type="http://schemas.openxmlformats.org/officeDocument/2006/relationships/image" Target="../media/image34.GIF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GIF"/><Relationship Id="rId11" Type="http://schemas.openxmlformats.org/officeDocument/2006/relationships/image" Target="../media/image31.GIF"/><Relationship Id="rId5" Type="http://schemas.openxmlformats.org/officeDocument/2006/relationships/image" Target="../media/image42.png"/><Relationship Id="rId10" Type="http://schemas.openxmlformats.org/officeDocument/2006/relationships/image" Target="../media/image30.GIF"/><Relationship Id="rId4" Type="http://schemas.openxmlformats.org/officeDocument/2006/relationships/image" Target="../media/image41.png"/><Relationship Id="rId9" Type="http://schemas.openxmlformats.org/officeDocument/2006/relationships/slide" Target="slide8.xml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3" Type="http://schemas.openxmlformats.org/officeDocument/2006/relationships/image" Target="../media/image26.jpg"/><Relationship Id="rId7" Type="http://schemas.openxmlformats.org/officeDocument/2006/relationships/slide" Target="slide8.xml"/><Relationship Id="rId12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3.GIF"/><Relationship Id="rId5" Type="http://schemas.openxmlformats.org/officeDocument/2006/relationships/image" Target="../media/image44.png"/><Relationship Id="rId10" Type="http://schemas.openxmlformats.org/officeDocument/2006/relationships/image" Target="../media/image32.GIF"/><Relationship Id="rId4" Type="http://schemas.openxmlformats.org/officeDocument/2006/relationships/image" Target="../media/image43.png"/><Relationship Id="rId9" Type="http://schemas.openxmlformats.org/officeDocument/2006/relationships/image" Target="../media/image31.GIF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4.GIF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12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GIF"/><Relationship Id="rId4" Type="http://schemas.openxmlformats.org/officeDocument/2006/relationships/image" Target="../media/image26.jpg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3" Type="http://schemas.openxmlformats.org/officeDocument/2006/relationships/image" Target="../media/image26.jpg"/><Relationship Id="rId7" Type="http://schemas.openxmlformats.org/officeDocument/2006/relationships/slide" Target="slide8.xml"/><Relationship Id="rId12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3.GIF"/><Relationship Id="rId5" Type="http://schemas.openxmlformats.org/officeDocument/2006/relationships/image" Target="../media/image38.png"/><Relationship Id="rId10" Type="http://schemas.openxmlformats.org/officeDocument/2006/relationships/image" Target="../media/image32.GIF"/><Relationship Id="rId4" Type="http://schemas.openxmlformats.org/officeDocument/2006/relationships/image" Target="../media/image37.png"/><Relationship Id="rId9" Type="http://schemas.openxmlformats.org/officeDocument/2006/relationships/image" Target="../media/image31.GIF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5.gif"/><Relationship Id="rId3" Type="http://schemas.openxmlformats.org/officeDocument/2006/relationships/image" Target="../media/image26.jpg"/><Relationship Id="rId7" Type="http://schemas.openxmlformats.org/officeDocument/2006/relationships/image" Target="../media/image34.GIF"/><Relationship Id="rId12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GIF"/><Relationship Id="rId11" Type="http://schemas.openxmlformats.org/officeDocument/2006/relationships/image" Target="../media/image31.GIF"/><Relationship Id="rId5" Type="http://schemas.openxmlformats.org/officeDocument/2006/relationships/image" Target="../media/image40.png"/><Relationship Id="rId10" Type="http://schemas.openxmlformats.org/officeDocument/2006/relationships/image" Target="../media/image30.GIF"/><Relationship Id="rId4" Type="http://schemas.openxmlformats.org/officeDocument/2006/relationships/image" Target="../media/image39.png"/><Relationship Id="rId9" Type="http://schemas.openxmlformats.org/officeDocument/2006/relationships/slide" Target="slide8.xml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979123" y="1817778"/>
            <a:ext cx="1048716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thỏ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minh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119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741EA0C-803D-4A25-98DA-0AE06251F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7" b="12413"/>
          <a:stretch/>
        </p:blipFill>
        <p:spPr>
          <a:xfrm>
            <a:off x="0" y="458326"/>
            <a:ext cx="12192000" cy="6492876"/>
          </a:xfrm>
          <a:prstGeom prst="rect">
            <a:avLst/>
          </a:prstGeom>
        </p:spPr>
      </p:pic>
      <p:sp>
        <p:nvSpPr>
          <p:cNvPr id="30" name="Cloud 29">
            <a:extLst>
              <a:ext uri="{FF2B5EF4-FFF2-40B4-BE49-F238E27FC236}">
                <a16:creationId xmlns:a16="http://schemas.microsoft.com/office/drawing/2014/main" id="{95CF91D4-F198-472D-9C16-531BCA6233F2}"/>
              </a:ext>
            </a:extLst>
          </p:cNvPr>
          <p:cNvSpPr/>
          <p:nvPr/>
        </p:nvSpPr>
        <p:spPr>
          <a:xfrm>
            <a:off x="5412659" y="415122"/>
            <a:ext cx="6898196" cy="3364943"/>
          </a:xfrm>
          <a:prstGeom prst="cloud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39C4CE-BF42-4756-A6A2-985A66D33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50" y="486446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DDE01C-DF06-413F-858D-912C3BE76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99" y="4381487"/>
            <a:ext cx="2060627" cy="13839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D6A56F-642A-4E50-93DB-5D4F225870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65" y="404034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EF0533-9742-44E1-A1D0-0279C0340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36" y="3943337"/>
            <a:ext cx="714375" cy="1190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923261-E935-4934-9D51-CA60BB9CE513}"/>
              </a:ext>
            </a:extLst>
          </p:cNvPr>
          <p:cNvSpPr/>
          <p:nvPr/>
        </p:nvSpPr>
        <p:spPr>
          <a:xfrm rot="5600923">
            <a:off x="9601160" y="5556377"/>
            <a:ext cx="1952768" cy="37956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hlinkClick r:id="rId9" action="ppaction://hlinksldjump"/>
            <a:extLst>
              <a:ext uri="{FF2B5EF4-FFF2-40B4-BE49-F238E27FC236}">
                <a16:creationId xmlns:a16="http://schemas.microsoft.com/office/drawing/2014/main" id="{0AF04FC7-FB87-4D55-BA57-17E93E39AE6A}"/>
              </a:ext>
            </a:extLst>
          </p:cNvPr>
          <p:cNvSpPr/>
          <p:nvPr/>
        </p:nvSpPr>
        <p:spPr>
          <a:xfrm rot="586976" flipH="1">
            <a:off x="9359236" y="4515824"/>
            <a:ext cx="2429225" cy="85101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FA5B3A-3995-45E2-91FE-01EE11F5B7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6733" y="5731920"/>
            <a:ext cx="952500" cy="1019175"/>
          </a:xfrm>
          <a:prstGeom prst="rect">
            <a:avLst/>
          </a:prstGeom>
        </p:spPr>
      </p:pic>
      <p:sp>
        <p:nvSpPr>
          <p:cNvPr id="10" name="Flowchart: Summing Junction 9">
            <a:extLst>
              <a:ext uri="{FF2B5EF4-FFF2-40B4-BE49-F238E27FC236}">
                <a16:creationId xmlns:a16="http://schemas.microsoft.com/office/drawing/2014/main" id="{5E0A31C4-8C3D-4C9E-9451-2114B478CE4B}"/>
              </a:ext>
            </a:extLst>
          </p:cNvPr>
          <p:cNvSpPr/>
          <p:nvPr/>
        </p:nvSpPr>
        <p:spPr>
          <a:xfrm>
            <a:off x="5000731" y="4315629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F9C897-B355-4887-8FAC-BB32E4926E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9609" y="4597067"/>
            <a:ext cx="777978" cy="768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DFB66-A1A9-4011-91AC-CFCC43FF80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1140387" y="3939333"/>
            <a:ext cx="880161" cy="843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6D508-7CFB-4947-BE0A-F6D4057B6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816" y="3793252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53D1BE-CF94-484C-8965-6EE8A3A74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936" y="4708031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4576B8-81C3-49E2-B9AA-63A371001E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84" y="4179231"/>
            <a:ext cx="880161" cy="8134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477654-EBB9-4951-B00F-313348647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93" y="4396303"/>
            <a:ext cx="941420" cy="870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10A0F0-AD5D-40A1-98C7-EEAD4A4FEF8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70374" r="52409" b="8267"/>
          <a:stretch/>
        </p:blipFill>
        <p:spPr>
          <a:xfrm>
            <a:off x="-51537" y="369944"/>
            <a:ext cx="4712439" cy="375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4EB2BC-97A7-44D9-A7D3-D24A1B8BEE4E}"/>
              </a:ext>
            </a:extLst>
          </p:cNvPr>
          <p:cNvSpPr txBox="1"/>
          <p:nvPr/>
        </p:nvSpPr>
        <p:spPr>
          <a:xfrm>
            <a:off x="6242074" y="1222624"/>
            <a:ext cx="5186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sấu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ngu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ngốc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lập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tức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há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miệng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kêu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lớn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: Ha! Ha!</a:t>
            </a:r>
          </a:p>
        </p:txBody>
      </p:sp>
    </p:spTree>
    <p:extLst>
      <p:ext uri="{BB962C8B-B14F-4D97-AF65-F5344CB8AC3E}">
        <p14:creationId xmlns:p14="http://schemas.microsoft.com/office/powerpoint/2010/main" val="406603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2.08333E-7 -0.224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3E5AD35-AE89-4DF2-B34F-EF2985C5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7" b="12413"/>
          <a:stretch/>
        </p:blipFill>
        <p:spPr>
          <a:xfrm>
            <a:off x="-27864" y="415515"/>
            <a:ext cx="12192000" cy="6492876"/>
          </a:xfrm>
          <a:prstGeom prst="rect">
            <a:avLst/>
          </a:prstGeom>
        </p:spPr>
      </p:pic>
      <p:sp>
        <p:nvSpPr>
          <p:cNvPr id="31" name="Cloud 30">
            <a:extLst>
              <a:ext uri="{FF2B5EF4-FFF2-40B4-BE49-F238E27FC236}">
                <a16:creationId xmlns:a16="http://schemas.microsoft.com/office/drawing/2014/main" id="{6DA6DD1E-47A1-4B4F-ADC0-B8EBB903E202}"/>
              </a:ext>
            </a:extLst>
          </p:cNvPr>
          <p:cNvSpPr/>
          <p:nvPr/>
        </p:nvSpPr>
        <p:spPr>
          <a:xfrm>
            <a:off x="5453365" y="369990"/>
            <a:ext cx="6898196" cy="3364943"/>
          </a:xfrm>
          <a:prstGeom prst="cloud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B574A3-BB22-4810-832A-380F637B5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56" y="4788934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B4EB69-CBCC-4A67-BC61-90BEFE285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94" y="4314431"/>
            <a:ext cx="2060627" cy="13839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923261-E935-4934-9D51-CA60BB9CE513}"/>
              </a:ext>
            </a:extLst>
          </p:cNvPr>
          <p:cNvSpPr/>
          <p:nvPr/>
        </p:nvSpPr>
        <p:spPr>
          <a:xfrm rot="5600923">
            <a:off x="9782727" y="5543289"/>
            <a:ext cx="1952768" cy="3795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hlinkClick r:id="rId7" action="ppaction://hlinksldjump"/>
            <a:extLst>
              <a:ext uri="{FF2B5EF4-FFF2-40B4-BE49-F238E27FC236}">
                <a16:creationId xmlns:a16="http://schemas.microsoft.com/office/drawing/2014/main" id="{0AF04FC7-FB87-4D55-BA57-17E93E39AE6A}"/>
              </a:ext>
            </a:extLst>
          </p:cNvPr>
          <p:cNvSpPr/>
          <p:nvPr/>
        </p:nvSpPr>
        <p:spPr>
          <a:xfrm rot="586976" flipH="1">
            <a:off x="9540803" y="4502736"/>
            <a:ext cx="2429225" cy="851016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FA5B3A-3995-45E2-91FE-01EE11F5B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8300" y="5718832"/>
            <a:ext cx="952500" cy="1019175"/>
          </a:xfrm>
          <a:prstGeom prst="rect">
            <a:avLst/>
          </a:prstGeom>
        </p:spPr>
      </p:pic>
      <p:sp>
        <p:nvSpPr>
          <p:cNvPr id="10" name="Flowchart: Summing Junction 9">
            <a:extLst>
              <a:ext uri="{FF2B5EF4-FFF2-40B4-BE49-F238E27FC236}">
                <a16:creationId xmlns:a16="http://schemas.microsoft.com/office/drawing/2014/main" id="{5E0A31C4-8C3D-4C9E-9451-2114B478CE4B}"/>
              </a:ext>
            </a:extLst>
          </p:cNvPr>
          <p:cNvSpPr/>
          <p:nvPr/>
        </p:nvSpPr>
        <p:spPr>
          <a:xfrm>
            <a:off x="5742286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F9C897-B355-4887-8FAC-BB32E4926E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1176" y="4583979"/>
            <a:ext cx="777978" cy="768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DFB66-A1A9-4011-91AC-CFCC43FF80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321954" y="3926245"/>
            <a:ext cx="880161" cy="843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6D508-7CFB-4947-BE0A-F6D4057B65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45130" y="3744910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53D1BE-CF94-484C-8965-6EE8A3A74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6491" y="4586728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4576B8-81C3-49E2-B9AA-63A371001E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15" y="4306671"/>
            <a:ext cx="880161" cy="8134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477654-EBB9-4951-B00F-313348647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26" y="3744910"/>
            <a:ext cx="941420" cy="9123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10A0F0-AD5D-40A1-98C7-EEAD4A4FEF8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t="71155" r="10678" b="8093"/>
          <a:stretch/>
        </p:blipFill>
        <p:spPr>
          <a:xfrm>
            <a:off x="-75714" y="334310"/>
            <a:ext cx="4754482" cy="365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4EB2BC-97A7-44D9-A7D3-D24A1B8BEE4E}"/>
              </a:ext>
            </a:extLst>
          </p:cNvPr>
          <p:cNvSpPr txBox="1"/>
          <p:nvPr/>
        </p:nvSpPr>
        <p:spPr>
          <a:xfrm>
            <a:off x="6309434" y="1109337"/>
            <a:ext cx="518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Thỏ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lập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tức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nhảy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phốc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ra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khỏi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mồm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sấu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chạy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biến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rừng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8F571FC-6C9A-4253-BB42-5E7C602C2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86" y="4208097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2374BD-91AB-4488-B61D-D6C6097D87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17" y="4507718"/>
            <a:ext cx="714375" cy="11906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68F12B-D797-4AC5-8193-CCB50277F6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41" y="4375193"/>
            <a:ext cx="941420" cy="91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-0.2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5FDEA40-7B2A-48A7-82F7-351751CBF29C}"/>
              </a:ext>
            </a:extLst>
          </p:cNvPr>
          <p:cNvGrpSpPr/>
          <p:nvPr/>
        </p:nvGrpSpPr>
        <p:grpSpPr>
          <a:xfrm>
            <a:off x="0" y="13913"/>
            <a:ext cx="12192000" cy="6432897"/>
            <a:chOff x="0" y="13913"/>
            <a:chExt cx="12192000" cy="643289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CB399F-1DD4-40A6-8434-D1C2EA23F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0" b="63769"/>
            <a:stretch/>
          </p:blipFill>
          <p:spPr>
            <a:xfrm>
              <a:off x="3952568" y="13913"/>
              <a:ext cx="8239432" cy="18654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3D1A2CF-CC4E-4208-9135-DC82CF59A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7857"/>
              <a:ext cx="12192000" cy="51489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7D87A9-8FF1-4226-970C-246BE53EE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298" y="504648"/>
              <a:ext cx="8382031" cy="145301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A0F5EE-F9FC-4A65-BF20-22B2248DBA12}"/>
              </a:ext>
            </a:extLst>
          </p:cNvPr>
          <p:cNvSpPr txBox="1"/>
          <p:nvPr/>
        </p:nvSpPr>
        <p:spPr>
          <a:xfrm>
            <a:off x="2814125" y="954890"/>
            <a:ext cx="656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Kể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chuyện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theo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tranh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5ECFF3-1B1E-42F8-A2F1-A1AFBD4BAB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23871" r="51609" b="53118"/>
          <a:stretch/>
        </p:blipFill>
        <p:spPr>
          <a:xfrm>
            <a:off x="3374573" y="1997356"/>
            <a:ext cx="5238476" cy="4379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0FC148-D27B-4BFB-9314-C5701A2B6B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4" t="23803" r="10584" b="53186"/>
          <a:stretch/>
        </p:blipFill>
        <p:spPr>
          <a:xfrm>
            <a:off x="3374573" y="2058806"/>
            <a:ext cx="5238476" cy="43790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B7321D-145D-43F3-B791-4E733039F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47363" r="51432" b="29626"/>
          <a:stretch/>
        </p:blipFill>
        <p:spPr>
          <a:xfrm>
            <a:off x="3293678" y="1981994"/>
            <a:ext cx="5238476" cy="43790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37CEFD-6B76-4511-89EC-B676C24452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4" t="47131" r="10224" b="29858"/>
          <a:stretch/>
        </p:blipFill>
        <p:spPr>
          <a:xfrm>
            <a:off x="3293678" y="1974313"/>
            <a:ext cx="5238476" cy="43790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BF711F-3F85-43D5-9DB7-784C2078A9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69451" r="51431" b="7538"/>
          <a:stretch/>
        </p:blipFill>
        <p:spPr>
          <a:xfrm>
            <a:off x="3345076" y="1958951"/>
            <a:ext cx="5238476" cy="43790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290754-BA8F-4C6F-A84F-C2C3FA2B46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7" t="69219" r="10441" b="7770"/>
          <a:stretch/>
        </p:blipFill>
        <p:spPr>
          <a:xfrm>
            <a:off x="3293678" y="2066486"/>
            <a:ext cx="5238476" cy="43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E75A3-423A-4337-88D5-B85F0BBE8AED}"/>
              </a:ext>
            </a:extLst>
          </p:cNvPr>
          <p:cNvGrpSpPr/>
          <p:nvPr/>
        </p:nvGrpSpPr>
        <p:grpSpPr>
          <a:xfrm>
            <a:off x="229961" y="0"/>
            <a:ext cx="11976787" cy="6520934"/>
            <a:chOff x="229961" y="0"/>
            <a:chExt cx="11976787" cy="65209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F3DC3E-1910-44EB-82D1-68685F4A2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5" r="32933"/>
            <a:stretch/>
          </p:blipFill>
          <p:spPr>
            <a:xfrm>
              <a:off x="229961" y="337066"/>
              <a:ext cx="10840971" cy="6183868"/>
            </a:xfrm>
            <a:prstGeom prst="ellipse">
              <a:avLst/>
            </a:prstGeom>
            <a:ln w="190500" cap="rnd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290BCA-5E95-4759-B15C-279D2B448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74" r="3346" b="8108"/>
            <a:stretch/>
          </p:blipFill>
          <p:spPr>
            <a:xfrm rot="21336640">
              <a:off x="5293797" y="1918859"/>
              <a:ext cx="5986936" cy="45888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F786E3-C806-492F-83D3-1C150594C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1" t="12431" r="12074" b="7352"/>
            <a:stretch/>
          </p:blipFill>
          <p:spPr>
            <a:xfrm>
              <a:off x="9930695" y="0"/>
              <a:ext cx="2276053" cy="21751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F6CD59-ADB2-4F53-813D-5F25581A6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651" y="52870"/>
              <a:ext cx="2518614" cy="164361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26D189-7ADC-4C15-ACF5-BB8340D2D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409" y="22541"/>
              <a:ext cx="1695529" cy="110648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702401" y="3465871"/>
            <a:ext cx="718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Nghe </a:t>
            </a:r>
            <a:r>
              <a:rPr lang="en-US" sz="40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kể</a:t>
            </a:r>
            <a:r>
              <a:rPr lang="en-US" sz="40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lại</a:t>
            </a:r>
            <a:r>
              <a:rPr lang="en-US" sz="40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40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chuyện</a:t>
            </a:r>
            <a:endParaRPr lang="en-US" sz="4000" b="1" dirty="0">
              <a:ln w="3175">
                <a:solidFill>
                  <a:srgbClr val="FFFF99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C0F8EF3-3073-4165-97D1-BA78A224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" y="362557"/>
            <a:ext cx="11896580" cy="599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6644" y="1031682"/>
            <a:ext cx="8806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Câu</a:t>
            </a:r>
            <a:r>
              <a:rPr lang="en-US" sz="32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chuyện</a:t>
            </a:r>
            <a:r>
              <a:rPr lang="en-US" sz="32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giúp</a:t>
            </a:r>
            <a:r>
              <a:rPr lang="en-US" sz="32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em</a:t>
            </a:r>
            <a:r>
              <a:rPr lang="en-US" sz="32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32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hiểu</a:t>
            </a:r>
            <a:r>
              <a:rPr lang="en-US" sz="32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 ra </a:t>
            </a:r>
            <a:r>
              <a:rPr lang="en-US" sz="32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điều</a:t>
            </a:r>
            <a:r>
              <a:rPr lang="en-US" sz="32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gì</a:t>
            </a:r>
            <a:r>
              <a:rPr lang="en-US" sz="3200" b="1" dirty="0">
                <a:ln w="3175">
                  <a:solidFill>
                    <a:srgbClr val="FFFF99"/>
                  </a:solidFill>
                  <a:prstDash val="solid"/>
                </a:ln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338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7CC9D7F4-7F0A-4C4E-9907-AE82E852E70F}"/>
              </a:ext>
            </a:extLst>
          </p:cNvPr>
          <p:cNvSpPr/>
          <p:nvPr/>
        </p:nvSpPr>
        <p:spPr>
          <a:xfrm>
            <a:off x="3058326" y="46386"/>
            <a:ext cx="4426857" cy="2832528"/>
          </a:xfrm>
          <a:prstGeom prst="cloud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EF48E51E-B7D2-40B3-92E4-1548CB91F169}"/>
              </a:ext>
            </a:extLst>
          </p:cNvPr>
          <p:cNvSpPr/>
          <p:nvPr/>
        </p:nvSpPr>
        <p:spPr>
          <a:xfrm>
            <a:off x="3857155" y="169788"/>
            <a:ext cx="6280567" cy="2832529"/>
          </a:xfrm>
          <a:prstGeom prst="cloud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4992" y="1034168"/>
            <a:ext cx="671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</a:rPr>
              <a:t>Khởi</a:t>
            </a:r>
            <a:r>
              <a:rPr lang="en-US" sz="6000" dirty="0">
                <a:solidFill>
                  <a:srgbClr val="0070C0"/>
                </a:solidFill>
              </a:rPr>
              <a:t> </a:t>
            </a:r>
            <a:r>
              <a:rPr lang="en-US" sz="6000" dirty="0" err="1">
                <a:solidFill>
                  <a:srgbClr val="0070C0"/>
                </a:solidFill>
              </a:rPr>
              <a:t>động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424921-2393-4EA3-8746-39077E5C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779">
            <a:off x="1325722" y="4871713"/>
            <a:ext cx="815113" cy="1086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F293A-D69A-418D-A5D8-70A3253BD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9910">
            <a:off x="6639681" y="4888107"/>
            <a:ext cx="623746" cy="5870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F5B64D-2900-44A6-84C4-7D24FDD41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7219">
            <a:off x="740342" y="4954294"/>
            <a:ext cx="623746" cy="5870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52256C-19D7-4CCD-876E-1D82F4CEB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746">
            <a:off x="7606713" y="4754401"/>
            <a:ext cx="501434" cy="973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696E14-A327-4E9B-BD86-536D8F00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54">
            <a:off x="6147031" y="5148641"/>
            <a:ext cx="394392" cy="948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FC2BD1-193A-45A5-98D9-FAC4F0DF9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60" y="1762848"/>
            <a:ext cx="4927587" cy="4927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DEBBB8-4B19-49F5-A0A3-50B1A5947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435" y="66056"/>
            <a:ext cx="2471524" cy="24520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F2B7FF2-04D2-410B-BB34-AC67EBEBB4D3}"/>
              </a:ext>
            </a:extLst>
          </p:cNvPr>
          <p:cNvGrpSpPr/>
          <p:nvPr/>
        </p:nvGrpSpPr>
        <p:grpSpPr>
          <a:xfrm>
            <a:off x="5102547" y="3531056"/>
            <a:ext cx="5111583" cy="2612375"/>
            <a:chOff x="5875095" y="3911071"/>
            <a:chExt cx="4203066" cy="26123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DF5F1C-3EF2-44A3-A8C1-E26B1EF23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806" y="3911071"/>
              <a:ext cx="1673355" cy="243840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C1F72B1-7323-4571-992B-2EAA2B599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2879">
              <a:off x="9206785" y="5338418"/>
              <a:ext cx="746602" cy="108794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A2EBC1-5C5B-405C-B917-AEC08DE71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095" y="4960613"/>
              <a:ext cx="3858340" cy="156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7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0BFCD6-A7D3-4585-8662-FED9788CE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" r="6070"/>
          <a:stretch/>
        </p:blipFill>
        <p:spPr>
          <a:xfrm>
            <a:off x="28134" y="422031"/>
            <a:ext cx="12163866" cy="6435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F1868-A401-401C-B28A-7458011D3C08}"/>
              </a:ext>
            </a:extLst>
          </p:cNvPr>
          <p:cNvSpPr txBox="1"/>
          <p:nvPr/>
        </p:nvSpPr>
        <p:spPr>
          <a:xfrm>
            <a:off x="865436" y="822099"/>
            <a:ext cx="9391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38: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Kể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chuyện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thỏ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thông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minh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00BFA-8AE5-4AC8-AE45-3C9B5790919A}"/>
              </a:ext>
            </a:extLst>
          </p:cNvPr>
          <p:cNvSpPr txBox="1"/>
          <p:nvPr/>
        </p:nvSpPr>
        <p:spPr>
          <a:xfrm>
            <a:off x="7020386" y="2653327"/>
            <a:ext cx="311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Vũ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Tú Nam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1BA62-0A86-4CD4-94F2-50A9777A6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88" y="2852112"/>
            <a:ext cx="3352807" cy="2895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53DDA5-266B-4B87-B5A2-6B2FC4102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1971" y="2402926"/>
            <a:ext cx="2481880" cy="31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3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FFA7758-F82B-490B-AF9A-C2B0C2121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" y="437075"/>
            <a:ext cx="12170083" cy="6420925"/>
          </a:xfrm>
          <a:prstGeom prst="rect">
            <a:avLst/>
          </a:prstGeom>
        </p:spPr>
      </p:pic>
      <p:sp>
        <p:nvSpPr>
          <p:cNvPr id="41" name="Cloud 40">
            <a:extLst>
              <a:ext uri="{FF2B5EF4-FFF2-40B4-BE49-F238E27FC236}">
                <a16:creationId xmlns:a16="http://schemas.microsoft.com/office/drawing/2014/main" id="{FE40E698-8FA0-4692-87FC-F6D0013F5190}"/>
              </a:ext>
            </a:extLst>
          </p:cNvPr>
          <p:cNvSpPr/>
          <p:nvPr/>
        </p:nvSpPr>
        <p:spPr>
          <a:xfrm>
            <a:off x="3909155" y="621760"/>
            <a:ext cx="6231988" cy="1716259"/>
          </a:xfrm>
          <a:prstGeom prst="cloud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173A55-37ED-47DC-9016-7BF889354D60}"/>
              </a:ext>
            </a:extLst>
          </p:cNvPr>
          <p:cNvSpPr txBox="1"/>
          <p:nvPr/>
        </p:nvSpPr>
        <p:spPr>
          <a:xfrm>
            <a:off x="3601329" y="1053730"/>
            <a:ext cx="6231988" cy="72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Nghe </a:t>
            </a:r>
            <a:r>
              <a:rPr lang="en-US" sz="4000" dirty="0" err="1">
                <a:solidFill>
                  <a:srgbClr val="C00000"/>
                </a:solidFill>
              </a:rPr>
              <a:t>kể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chuyện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466117-4A70-4F4B-BA8D-A1B3D4A65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0022" y="1692309"/>
            <a:ext cx="2481880" cy="31481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159E0-1577-4BFF-A20D-74C9B8E696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2" b="8031"/>
          <a:stretch/>
        </p:blipFill>
        <p:spPr>
          <a:xfrm rot="326467" flipH="1">
            <a:off x="3141437" y="3590323"/>
            <a:ext cx="2040305" cy="17225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2DC1AA-345A-4C9A-8F6C-D6C3532A86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t="54800" r="15374" b="31004"/>
          <a:stretch/>
        </p:blipFill>
        <p:spPr>
          <a:xfrm>
            <a:off x="5215182" y="4918990"/>
            <a:ext cx="4925961" cy="9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CAE2F0-F237-4136-89E6-3AE609340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67"/>
            <a:ext cx="12192000" cy="6380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3AA8FB-B514-488D-913E-E30AEE720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757" y="1554347"/>
            <a:ext cx="3576632" cy="4536736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6B59084-4753-427D-9636-E569FE065FD4}"/>
              </a:ext>
            </a:extLst>
          </p:cNvPr>
          <p:cNvSpPr/>
          <p:nvPr/>
        </p:nvSpPr>
        <p:spPr>
          <a:xfrm>
            <a:off x="3995745" y="1165123"/>
            <a:ext cx="7036049" cy="2964108"/>
          </a:xfrm>
          <a:prstGeom prst="cloud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Trả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lời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câu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hỏi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0070C0"/>
                </a:solidFill>
              </a:rPr>
              <a:t>theo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tranh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CAE2F0-F237-4136-89E6-3AE609340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" y="477716"/>
            <a:ext cx="12192000" cy="638028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6B59084-4753-427D-9636-E569FE065FD4}"/>
              </a:ext>
            </a:extLst>
          </p:cNvPr>
          <p:cNvSpPr/>
          <p:nvPr/>
        </p:nvSpPr>
        <p:spPr>
          <a:xfrm>
            <a:off x="1505243" y="363253"/>
            <a:ext cx="9757067" cy="159503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Hướng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dẫn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thực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hiện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trò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chơi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Hộp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mật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28AEA-58F5-46C3-956D-3B30E7F58D2E}"/>
              </a:ext>
            </a:extLst>
          </p:cNvPr>
          <p:cNvSpPr/>
          <p:nvPr/>
        </p:nvSpPr>
        <p:spPr>
          <a:xfrm>
            <a:off x="44244" y="1958288"/>
            <a:ext cx="12192000" cy="481516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Hs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6)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ếch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thưởng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ngôi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Click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chuột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màn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ếch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Click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slide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click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màn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click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nắp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thưởng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GO HOME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- Click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màn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AA8FB-B514-488D-913E-E30AEE720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5789" y="84548"/>
            <a:ext cx="1543858" cy="19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1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4477E5E-4F1C-4E86-91C6-F1E75F95D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7" b="11407"/>
          <a:stretch/>
        </p:blipFill>
        <p:spPr>
          <a:xfrm>
            <a:off x="0" y="454868"/>
            <a:ext cx="12192000" cy="64031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02186-023D-40D2-B482-4DB0B28F1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88" y="4751574"/>
            <a:ext cx="1969179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C197EC-941E-4382-A4C1-1CA9F3A3B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13" y="4276455"/>
            <a:ext cx="2060627" cy="13839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923261-E935-4934-9D51-CA60BB9CE513}"/>
              </a:ext>
            </a:extLst>
          </p:cNvPr>
          <p:cNvSpPr/>
          <p:nvPr/>
        </p:nvSpPr>
        <p:spPr>
          <a:xfrm rot="5600923">
            <a:off x="9912918" y="5567014"/>
            <a:ext cx="1952768" cy="37956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hlinkClick r:id="rId8" action="ppaction://hlinksldjump"/>
            <a:extLst>
              <a:ext uri="{FF2B5EF4-FFF2-40B4-BE49-F238E27FC236}">
                <a16:creationId xmlns:a16="http://schemas.microsoft.com/office/drawing/2014/main" id="{0AF04FC7-FB87-4D55-BA57-17E93E39AE6A}"/>
              </a:ext>
            </a:extLst>
          </p:cNvPr>
          <p:cNvSpPr/>
          <p:nvPr/>
        </p:nvSpPr>
        <p:spPr>
          <a:xfrm rot="586976" flipH="1">
            <a:off x="9670994" y="4526461"/>
            <a:ext cx="2429225" cy="851016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FA5B3A-3995-45E2-91FE-01EE11F5B7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8491" y="5742557"/>
            <a:ext cx="952500" cy="1019175"/>
          </a:xfrm>
          <a:prstGeom prst="rect">
            <a:avLst/>
          </a:prstGeom>
        </p:spPr>
      </p:pic>
      <p:sp>
        <p:nvSpPr>
          <p:cNvPr id="10" name="Flowchart: Summing Junction 9">
            <a:extLst>
              <a:ext uri="{FF2B5EF4-FFF2-40B4-BE49-F238E27FC236}">
                <a16:creationId xmlns:a16="http://schemas.microsoft.com/office/drawing/2014/main" id="{5E0A31C4-8C3D-4C9E-9451-2114B478CE4B}"/>
              </a:ext>
            </a:extLst>
          </p:cNvPr>
          <p:cNvSpPr/>
          <p:nvPr/>
        </p:nvSpPr>
        <p:spPr>
          <a:xfrm>
            <a:off x="11341087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F9C897-B355-4887-8FAC-BB32E4926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1367" y="4607704"/>
            <a:ext cx="777978" cy="768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DFB66-A1A9-4011-91AC-CFCC43FF80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1452145" y="3949970"/>
            <a:ext cx="880161" cy="843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6D508-7CFB-4947-BE0A-F6D4057B65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75321" y="3768635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53D1BE-CF94-484C-8965-6EE8A3A740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4860" y="4373098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4576B8-81C3-49E2-B9AA-63A371001E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1" y="3909187"/>
            <a:ext cx="880161" cy="8134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477654-EBB9-4951-B00F-313348647A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94" y="4056566"/>
            <a:ext cx="941420" cy="870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10A0F0-AD5D-40A1-98C7-EEAD4A4FEF8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25015" r="52158" b="52624"/>
          <a:stretch/>
        </p:blipFill>
        <p:spPr>
          <a:xfrm>
            <a:off x="-118545" y="313049"/>
            <a:ext cx="4645285" cy="393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AF1D2621-C9BC-408F-888C-F5E9D7D732A8}"/>
              </a:ext>
            </a:extLst>
          </p:cNvPr>
          <p:cNvSpPr/>
          <p:nvPr/>
        </p:nvSpPr>
        <p:spPr>
          <a:xfrm>
            <a:off x="5453365" y="297010"/>
            <a:ext cx="6898196" cy="3364943"/>
          </a:xfrm>
          <a:prstGeom prst="cloud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4EB2BC-97A7-44D9-A7D3-D24A1B8BEE4E}"/>
              </a:ext>
            </a:extLst>
          </p:cNvPr>
          <p:cNvSpPr txBox="1"/>
          <p:nvPr/>
        </p:nvSpPr>
        <p:spPr>
          <a:xfrm>
            <a:off x="6309434" y="1298694"/>
            <a:ext cx="518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Thỏ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đến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bờ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ăn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cỏ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Nó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thấy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sấu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khi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xuống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uống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1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66667E-6 -0.224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543EDAD-D246-49AE-BB12-BF714D52F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7" b="12413"/>
          <a:stretch/>
        </p:blipFill>
        <p:spPr>
          <a:xfrm>
            <a:off x="0" y="351783"/>
            <a:ext cx="12192000" cy="6492876"/>
          </a:xfrm>
          <a:prstGeom prst="rect">
            <a:avLst/>
          </a:prstGeom>
        </p:spPr>
      </p:pic>
      <p:sp>
        <p:nvSpPr>
          <p:cNvPr id="28" name="Cloud 27">
            <a:extLst>
              <a:ext uri="{FF2B5EF4-FFF2-40B4-BE49-F238E27FC236}">
                <a16:creationId xmlns:a16="http://schemas.microsoft.com/office/drawing/2014/main" id="{AAE83952-9EE6-4AA0-9358-8844BCBBB0DB}"/>
              </a:ext>
            </a:extLst>
          </p:cNvPr>
          <p:cNvSpPr/>
          <p:nvPr/>
        </p:nvSpPr>
        <p:spPr>
          <a:xfrm>
            <a:off x="5313880" y="370874"/>
            <a:ext cx="6898196" cy="3364943"/>
          </a:xfrm>
          <a:prstGeom prst="cloud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B89E49-2A86-4CFF-A1F7-82C31FA76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25" y="4933202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87C23C-5D65-4110-BA27-1679F5A41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00" y="4421093"/>
            <a:ext cx="2060627" cy="13839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923261-E935-4934-9D51-CA60BB9CE513}"/>
              </a:ext>
            </a:extLst>
          </p:cNvPr>
          <p:cNvSpPr/>
          <p:nvPr/>
        </p:nvSpPr>
        <p:spPr>
          <a:xfrm rot="5600923">
            <a:off x="9639209" y="5661841"/>
            <a:ext cx="1952768" cy="3795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hlinkClick r:id="rId7" action="ppaction://hlinksldjump"/>
            <a:extLst>
              <a:ext uri="{FF2B5EF4-FFF2-40B4-BE49-F238E27FC236}">
                <a16:creationId xmlns:a16="http://schemas.microsoft.com/office/drawing/2014/main" id="{0AF04FC7-FB87-4D55-BA57-17E93E39AE6A}"/>
              </a:ext>
            </a:extLst>
          </p:cNvPr>
          <p:cNvSpPr/>
          <p:nvPr/>
        </p:nvSpPr>
        <p:spPr>
          <a:xfrm rot="586976" flipH="1">
            <a:off x="9397285" y="4621288"/>
            <a:ext cx="2429225" cy="851016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FA5B3A-3995-45E2-91FE-01EE11F5B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782" y="5837384"/>
            <a:ext cx="952500" cy="1019175"/>
          </a:xfrm>
          <a:prstGeom prst="rect">
            <a:avLst/>
          </a:prstGeom>
        </p:spPr>
      </p:pic>
      <p:sp>
        <p:nvSpPr>
          <p:cNvPr id="10" name="Flowchart: Summing Junction 9">
            <a:extLst>
              <a:ext uri="{FF2B5EF4-FFF2-40B4-BE49-F238E27FC236}">
                <a16:creationId xmlns:a16="http://schemas.microsoft.com/office/drawing/2014/main" id="{5E0A31C4-8C3D-4C9E-9451-2114B478CE4B}"/>
              </a:ext>
            </a:extLst>
          </p:cNvPr>
          <p:cNvSpPr/>
          <p:nvPr/>
        </p:nvSpPr>
        <p:spPr>
          <a:xfrm>
            <a:off x="5304985" y="4266687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F9C897-B355-4887-8FAC-BB32E4926E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7658" y="4702531"/>
            <a:ext cx="777978" cy="768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DFB66-A1A9-4011-91AC-CFCC43FF80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178436" y="4044797"/>
            <a:ext cx="880161" cy="843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6D508-7CFB-4947-BE0A-F6D4057B65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01612" y="3863462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53D1BE-CF94-484C-8965-6EE8A3A74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9190" y="4659089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4576B8-81C3-49E2-B9AA-63A371001E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00" y="3863205"/>
            <a:ext cx="880161" cy="8134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477654-EBB9-4951-B00F-313348647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24" y="4333584"/>
            <a:ext cx="941420" cy="870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10A0F0-AD5D-40A1-98C7-EEAD4A4FEF8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47585" r="52927" b="30353"/>
          <a:stretch/>
        </p:blipFill>
        <p:spPr>
          <a:xfrm>
            <a:off x="28973" y="356982"/>
            <a:ext cx="4501472" cy="388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4EB2BC-97A7-44D9-A7D3-D24A1B8BEE4E}"/>
              </a:ext>
            </a:extLst>
          </p:cNvPr>
          <p:cNvSpPr txBox="1"/>
          <p:nvPr/>
        </p:nvSpPr>
        <p:spPr>
          <a:xfrm>
            <a:off x="6310853" y="979742"/>
            <a:ext cx="518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Trước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khi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nuốt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mồi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sấu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tru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mõm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kêu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: Hu! Hu!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dọa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mồi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4.16667E-7 -0.2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A62FB13-B4C2-4281-9EA4-B07565B63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7" b="12413"/>
          <a:stretch/>
        </p:blipFill>
        <p:spPr>
          <a:xfrm>
            <a:off x="0" y="462013"/>
            <a:ext cx="12192000" cy="6264662"/>
          </a:xfrm>
          <a:prstGeom prst="rect">
            <a:avLst/>
          </a:prstGeom>
        </p:spPr>
      </p:pic>
      <p:sp>
        <p:nvSpPr>
          <p:cNvPr id="32" name="Cloud 31">
            <a:extLst>
              <a:ext uri="{FF2B5EF4-FFF2-40B4-BE49-F238E27FC236}">
                <a16:creationId xmlns:a16="http://schemas.microsoft.com/office/drawing/2014/main" id="{3F17E2B0-3F82-47F7-8785-48C04D76567C}"/>
              </a:ext>
            </a:extLst>
          </p:cNvPr>
          <p:cNvSpPr/>
          <p:nvPr/>
        </p:nvSpPr>
        <p:spPr>
          <a:xfrm>
            <a:off x="5453365" y="297010"/>
            <a:ext cx="6898196" cy="3364943"/>
          </a:xfrm>
          <a:prstGeom prst="cloud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08EDBF-7455-4BD1-8783-79BF51A69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41" y="4860596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E96C09-B6E4-4513-A3A0-5B26D38E6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16" y="4348487"/>
            <a:ext cx="2060627" cy="13839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94407F-B84A-4A3F-B7EC-B4EE8327E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35" y="3918792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1E37F7-2DF6-43B5-9987-2A50EADA1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06" y="3821789"/>
            <a:ext cx="714375" cy="1190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923261-E935-4934-9D51-CA60BB9CE513}"/>
              </a:ext>
            </a:extLst>
          </p:cNvPr>
          <p:cNvSpPr/>
          <p:nvPr/>
        </p:nvSpPr>
        <p:spPr>
          <a:xfrm rot="5600923">
            <a:off x="9690758" y="5634446"/>
            <a:ext cx="1952768" cy="37956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hlinkClick r:id="rId9" action="ppaction://hlinksldjump"/>
            <a:extLst>
              <a:ext uri="{FF2B5EF4-FFF2-40B4-BE49-F238E27FC236}">
                <a16:creationId xmlns:a16="http://schemas.microsoft.com/office/drawing/2014/main" id="{0AF04FC7-FB87-4D55-BA57-17E93E39AE6A}"/>
              </a:ext>
            </a:extLst>
          </p:cNvPr>
          <p:cNvSpPr/>
          <p:nvPr/>
        </p:nvSpPr>
        <p:spPr>
          <a:xfrm rot="586976" flipH="1">
            <a:off x="9448834" y="4593893"/>
            <a:ext cx="2429225" cy="85101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FA5B3A-3995-45E2-91FE-01EE11F5B7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6331" y="5809989"/>
            <a:ext cx="952500" cy="1019175"/>
          </a:xfrm>
          <a:prstGeom prst="rect">
            <a:avLst/>
          </a:prstGeom>
        </p:spPr>
      </p:pic>
      <p:sp>
        <p:nvSpPr>
          <p:cNvPr id="10" name="Flowchart: Summing Junction 9">
            <a:extLst>
              <a:ext uri="{FF2B5EF4-FFF2-40B4-BE49-F238E27FC236}">
                <a16:creationId xmlns:a16="http://schemas.microsoft.com/office/drawing/2014/main" id="{5E0A31C4-8C3D-4C9E-9451-2114B478CE4B}"/>
              </a:ext>
            </a:extLst>
          </p:cNvPr>
          <p:cNvSpPr/>
          <p:nvPr/>
        </p:nvSpPr>
        <p:spPr>
          <a:xfrm>
            <a:off x="5320901" y="4194081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F9C897-B355-4887-8FAC-BB32E4926E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9207" y="4675136"/>
            <a:ext cx="777978" cy="768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DFB66-A1A9-4011-91AC-CFCC43FF80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1229985" y="4017402"/>
            <a:ext cx="880161" cy="843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6D508-7CFB-4947-BE0A-F6D4057B6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3161" y="3836067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53D1BE-CF94-484C-8965-6EE8A3A74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5106" y="4586483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4576B8-81C3-49E2-B9AA-63A371001E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74" y="3716503"/>
            <a:ext cx="880161" cy="8134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477654-EBB9-4951-B00F-313348647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51" y="3951967"/>
            <a:ext cx="941420" cy="870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10A0F0-AD5D-40A1-98C7-EEAD4A4FEF8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7" t="47809" r="11049" b="31085"/>
          <a:stretch/>
        </p:blipFill>
        <p:spPr>
          <a:xfrm>
            <a:off x="-72679" y="297010"/>
            <a:ext cx="4695364" cy="363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4EB2BC-97A7-44D9-A7D3-D24A1B8BEE4E}"/>
              </a:ext>
            </a:extLst>
          </p:cNvPr>
          <p:cNvSpPr txBox="1"/>
          <p:nvPr/>
        </p:nvSpPr>
        <p:spPr>
          <a:xfrm>
            <a:off x="6239481" y="1184836"/>
            <a:ext cx="518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Thỏ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bảo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sấu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: “ Anh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kêu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: Ha! Ha!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Thì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may ra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mới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dọa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tôi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.”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466219-B507-4F5B-A86A-D0A3503E85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57" y="4520694"/>
            <a:ext cx="880161" cy="8134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ED2DF9-636B-44F5-BED7-38D2846C4C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20" y="4695723"/>
            <a:ext cx="941420" cy="8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19477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294</Words>
  <Application>Microsoft Office PowerPoint</Application>
  <PresentationFormat>Widescreen</PresentationFormat>
  <Paragraphs>36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UTM Avo</vt:lpstr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111</cp:revision>
  <dcterms:created xsi:type="dcterms:W3CDTF">2021-11-01T08:16:43Z</dcterms:created>
  <dcterms:modified xsi:type="dcterms:W3CDTF">2022-10-23T08:01:01Z</dcterms:modified>
</cp:coreProperties>
</file>