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583" r:id="rId5"/>
    <p:sldId id="321" r:id="rId6"/>
    <p:sldId id="508" r:id="rId7"/>
    <p:sldId id="509" r:id="rId8"/>
    <p:sldId id="257" r:id="rId9"/>
    <p:sldId id="264" r:id="rId10"/>
    <p:sldId id="258" r:id="rId11"/>
    <p:sldId id="263" r:id="rId12"/>
    <p:sldId id="265" r:id="rId13"/>
    <p:sldId id="511" r:id="rId14"/>
    <p:sldId id="513" r:id="rId15"/>
    <p:sldId id="512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8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4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6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8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20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7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3" r:id="rId6"/>
    <p:sldLayoutId id="2147483676" r:id="rId7"/>
    <p:sldLayoutId id="2147483679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20.jpe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20.jpeg"/><Relationship Id="rId5" Type="http://schemas.openxmlformats.org/officeDocument/2006/relationships/image" Target="../media/image14.gif"/><Relationship Id="rId10" Type="http://schemas.openxmlformats.org/officeDocument/2006/relationships/image" Target="../media/image24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19.png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21.png"/><Relationship Id="rId4" Type="http://schemas.openxmlformats.org/officeDocument/2006/relationships/image" Target="../media/image13.gif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microsoft.com/office/2007/relationships/hdphoto" Target="../media/hdphoto4.wdp"/><Relationship Id="rId4" Type="http://schemas.openxmlformats.org/officeDocument/2006/relationships/image" Target="../media/image13.gi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21.png"/><Relationship Id="rId4" Type="http://schemas.openxmlformats.org/officeDocument/2006/relationships/image" Target="../media/image13.gif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35.png"/><Relationship Id="rId5" Type="http://schemas.openxmlformats.org/officeDocument/2006/relationships/image" Target="../media/image15.gif"/><Relationship Id="rId10" Type="http://schemas.microsoft.com/office/2007/relationships/hdphoto" Target="../media/hdphoto5.wdp"/><Relationship Id="rId4" Type="http://schemas.openxmlformats.org/officeDocument/2006/relationships/image" Target="../media/image14.gi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0766" y="1703100"/>
            <a:ext cx="1301353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7FC55ABC-96C0-4129-9437-C02C8EB63C61}"/>
              </a:ext>
            </a:extLst>
          </p:cNvPr>
          <p:cNvGrpSpPr/>
          <p:nvPr/>
        </p:nvGrpSpPr>
        <p:grpSpPr>
          <a:xfrm>
            <a:off x="1074066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DCB7BB1-31CB-4EEF-9F9A-ECE650D81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8A0015F8-E271-4B74-89A2-D68132AC2B8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FE3D04-C3BF-4876-80AC-C3AAE9DE1CC2}"/>
              </a:ext>
            </a:extLst>
          </p:cNvPr>
          <p:cNvSpPr/>
          <p:nvPr/>
        </p:nvSpPr>
        <p:spPr>
          <a:xfrm>
            <a:off x="1545981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354F8BD-489B-426F-8313-68D3EA3577C3}"/>
              </a:ext>
            </a:extLst>
          </p:cNvPr>
          <p:cNvGrpSpPr/>
          <p:nvPr/>
        </p:nvGrpSpPr>
        <p:grpSpPr>
          <a:xfrm>
            <a:off x="4155013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F6D122EB-27AD-42FE-B801-ABFAECB01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1DEB12C9-EE62-407F-B476-C85AC65FD2F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37406FB-960F-4354-926C-5C39E7E3DD86}"/>
              </a:ext>
            </a:extLst>
          </p:cNvPr>
          <p:cNvSpPr/>
          <p:nvPr/>
        </p:nvSpPr>
        <p:spPr>
          <a:xfrm>
            <a:off x="5273823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6 - 6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513ECE-C8F9-42EB-8962-8FF5F2C44026}"/>
              </a:ext>
            </a:extLst>
          </p:cNvPr>
          <p:cNvGrpSpPr/>
          <p:nvPr/>
        </p:nvGrpSpPr>
        <p:grpSpPr>
          <a:xfrm>
            <a:off x="827058" y="894905"/>
            <a:ext cx="1165761" cy="937052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2B6C8ED4-4A4B-44BC-BF65-B4A81991120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4DB60637-9259-484A-B482-C6F0BCA60B73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13773E70-2544-403F-AF17-04E0B06FA056}"/>
              </a:ext>
            </a:extLst>
          </p:cNvPr>
          <p:cNvSpPr/>
          <p:nvPr/>
        </p:nvSpPr>
        <p:spPr>
          <a:xfrm>
            <a:off x="1992819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70C6DF1-1A11-413A-A595-1097F25272FE}"/>
              </a:ext>
            </a:extLst>
          </p:cNvPr>
          <p:cNvGrpSpPr/>
          <p:nvPr/>
        </p:nvGrpSpPr>
        <p:grpSpPr>
          <a:xfrm>
            <a:off x="7665986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6C634893-C32C-4543-8589-B07ED1495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E94ECC11-B5E9-46D5-A3C5-F873809E9E25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D31CFFB-468E-4560-9455-B84E411DEC54}"/>
              </a:ext>
            </a:extLst>
          </p:cNvPr>
          <p:cNvSpPr/>
          <p:nvPr/>
        </p:nvSpPr>
        <p:spPr>
          <a:xfrm>
            <a:off x="8841358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870B5AB-DA34-490B-8B13-AD2CD9D84F3A}"/>
              </a:ext>
            </a:extLst>
          </p:cNvPr>
          <p:cNvSpPr/>
          <p:nvPr/>
        </p:nvSpPr>
        <p:spPr>
          <a:xfrm>
            <a:off x="2776752" y="342567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8DEE3ED0-E157-4F4B-93D8-3D531495220A}"/>
              </a:ext>
            </a:extLst>
          </p:cNvPr>
          <p:cNvSpPr/>
          <p:nvPr/>
        </p:nvSpPr>
        <p:spPr>
          <a:xfrm>
            <a:off x="2776752" y="404490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531FAEE-01BA-4F74-982A-9A295D5910B7}"/>
              </a:ext>
            </a:extLst>
          </p:cNvPr>
          <p:cNvSpPr/>
          <p:nvPr/>
        </p:nvSpPr>
        <p:spPr>
          <a:xfrm>
            <a:off x="6500568" y="34786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073C143C-12D9-4BFB-8E57-83092FB94807}"/>
              </a:ext>
            </a:extLst>
          </p:cNvPr>
          <p:cNvSpPr/>
          <p:nvPr/>
        </p:nvSpPr>
        <p:spPr>
          <a:xfrm>
            <a:off x="6511849" y="41232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D364133-C529-412C-B390-D6FD05049F84}"/>
              </a:ext>
            </a:extLst>
          </p:cNvPr>
          <p:cNvSpPr/>
          <p:nvPr/>
        </p:nvSpPr>
        <p:spPr>
          <a:xfrm>
            <a:off x="10105944" y="350891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5C50A1F3-B77F-4E15-ACC0-5C269751470E}"/>
              </a:ext>
            </a:extLst>
          </p:cNvPr>
          <p:cNvSpPr/>
          <p:nvPr/>
        </p:nvSpPr>
        <p:spPr>
          <a:xfrm>
            <a:off x="10102667" y="41535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:a16="http://schemas.microsoft.com/office/drawing/2014/main" id="{0C9C20F9-0A8B-49F5-82EC-BA63C85C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538907" y="659836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1167950" y="873617"/>
            <a:ext cx="476822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097CD2-41F6-490F-A004-9BFB2D490338}"/>
              </a:ext>
            </a:extLst>
          </p:cNvPr>
          <p:cNvGrpSpPr/>
          <p:nvPr/>
        </p:nvGrpSpPr>
        <p:grpSpPr>
          <a:xfrm>
            <a:off x="1089306" y="2121113"/>
            <a:ext cx="10499314" cy="4021874"/>
            <a:chOff x="1089306" y="2121113"/>
            <a:chExt cx="10499314" cy="4021874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E0B8B2A5-518C-4B59-8882-15F8AA27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9306" y="2121113"/>
              <a:ext cx="10499314" cy="4021874"/>
            </a:xfrm>
            <a:prstGeom prst="rect">
              <a:avLst/>
            </a:prstGeom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47038E90-D36D-4F61-B3C8-B45749AF262A}"/>
                </a:ext>
              </a:extLst>
            </p:cNvPr>
            <p:cNvSpPr/>
            <p:nvPr/>
          </p:nvSpPr>
          <p:spPr>
            <a:xfrm>
              <a:off x="3860030" y="440704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E809B461-1591-426B-9B2A-EAA5E9A42D90}"/>
                </a:ext>
              </a:extLst>
            </p:cNvPr>
            <p:cNvSpPr/>
            <p:nvPr/>
          </p:nvSpPr>
          <p:spPr>
            <a:xfrm>
              <a:off x="3860030" y="499115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404EFE76-7E47-4AC0-9D9A-AA89E9B3FD06}"/>
                </a:ext>
              </a:extLst>
            </p:cNvPr>
            <p:cNvSpPr/>
            <p:nvPr/>
          </p:nvSpPr>
          <p:spPr>
            <a:xfrm>
              <a:off x="6758137" y="432000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F18B195F-51A9-4C44-B473-425F6791D1AD}"/>
                </a:ext>
              </a:extLst>
            </p:cNvPr>
            <p:cNvSpPr/>
            <p:nvPr/>
          </p:nvSpPr>
          <p:spPr>
            <a:xfrm>
              <a:off x="6758137" y="490411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7540B395-AF3E-48E0-B043-EF7703187DC2}"/>
                </a:ext>
              </a:extLst>
            </p:cNvPr>
            <p:cNvSpPr/>
            <p:nvPr/>
          </p:nvSpPr>
          <p:spPr>
            <a:xfrm>
              <a:off x="9859048" y="447886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52921BC2-0F32-47F0-915E-0AE0770A20BE}"/>
                </a:ext>
              </a:extLst>
            </p:cNvPr>
            <p:cNvSpPr/>
            <p:nvPr/>
          </p:nvSpPr>
          <p:spPr>
            <a:xfrm>
              <a:off x="9859048" y="5062986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DAD96117-A5C9-4148-8E55-2022C643B181}"/>
              </a:ext>
            </a:extLst>
          </p:cNvPr>
          <p:cNvSpPr/>
          <p:nvPr/>
        </p:nvSpPr>
        <p:spPr>
          <a:xfrm>
            <a:off x="3915573" y="43793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788BBBF2-F403-4CD0-BBD3-54735E386254}"/>
              </a:ext>
            </a:extLst>
          </p:cNvPr>
          <p:cNvSpPr/>
          <p:nvPr/>
        </p:nvSpPr>
        <p:spPr>
          <a:xfrm>
            <a:off x="3915573" y="50090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5D578BC-762D-48BF-B1E7-F3A83B53EB37}"/>
              </a:ext>
            </a:extLst>
          </p:cNvPr>
          <p:cNvSpPr/>
          <p:nvPr/>
        </p:nvSpPr>
        <p:spPr>
          <a:xfrm>
            <a:off x="6813680" y="42922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61CF8B8-704B-4EC9-B1DD-4E2AE77AACC2}"/>
              </a:ext>
            </a:extLst>
          </p:cNvPr>
          <p:cNvSpPr/>
          <p:nvPr/>
        </p:nvSpPr>
        <p:spPr>
          <a:xfrm>
            <a:off x="6813680" y="49220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08BBDE1-90F3-481A-BE11-CA111340EC4D}"/>
              </a:ext>
            </a:extLst>
          </p:cNvPr>
          <p:cNvSpPr/>
          <p:nvPr/>
        </p:nvSpPr>
        <p:spPr>
          <a:xfrm>
            <a:off x="9914591" y="445115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59FFC097-8D27-499A-AC63-65481F0081FA}"/>
              </a:ext>
            </a:extLst>
          </p:cNvPr>
          <p:cNvSpPr/>
          <p:nvPr/>
        </p:nvSpPr>
        <p:spPr>
          <a:xfrm>
            <a:off x="9914591" y="50809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CDCE25E-19DD-4E08-AE37-F9FBA9B73A20}"/>
              </a:ext>
            </a:extLst>
          </p:cNvPr>
          <p:cNvSpPr/>
          <p:nvPr/>
        </p:nvSpPr>
        <p:spPr>
          <a:xfrm>
            <a:off x="3928494" y="43900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0206C50-2372-4F66-8039-B8137A31F622}"/>
              </a:ext>
            </a:extLst>
          </p:cNvPr>
          <p:cNvSpPr/>
          <p:nvPr/>
        </p:nvSpPr>
        <p:spPr>
          <a:xfrm>
            <a:off x="3928494" y="496496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A53E743-06FD-4E85-BE07-ED3455D939B8}"/>
              </a:ext>
            </a:extLst>
          </p:cNvPr>
          <p:cNvSpPr/>
          <p:nvPr/>
        </p:nvSpPr>
        <p:spPr>
          <a:xfrm>
            <a:off x="6836784" y="42945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2C5A1-4400-46C9-AC88-E477118417C0}"/>
              </a:ext>
            </a:extLst>
          </p:cNvPr>
          <p:cNvSpPr/>
          <p:nvPr/>
        </p:nvSpPr>
        <p:spPr>
          <a:xfrm>
            <a:off x="6834358" y="48805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98077617-8F13-40C5-BD8C-61C1B4E1AC6C}"/>
              </a:ext>
            </a:extLst>
          </p:cNvPr>
          <p:cNvSpPr/>
          <p:nvPr/>
        </p:nvSpPr>
        <p:spPr>
          <a:xfrm>
            <a:off x="9914591" y="445115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1556F87-1215-46E2-9B21-C8C0ECAB5612}"/>
              </a:ext>
            </a:extLst>
          </p:cNvPr>
          <p:cNvSpPr/>
          <p:nvPr/>
        </p:nvSpPr>
        <p:spPr>
          <a:xfrm>
            <a:off x="9914591" y="503426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8" y="401782"/>
            <a:ext cx="12192001" cy="645621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723738" y="816638"/>
            <a:ext cx="925519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9836B69C-9921-42EF-9E42-D906095FA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18018" r="65502" b="25899"/>
          <a:stretch/>
        </p:blipFill>
        <p:spPr>
          <a:xfrm>
            <a:off x="1130870" y="3058918"/>
            <a:ext cx="2978161" cy="2092036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1F1540A7-FF18-4523-A676-724727EB2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9" t="18017" r="34137" b="26152"/>
          <a:stretch/>
        </p:blipFill>
        <p:spPr>
          <a:xfrm>
            <a:off x="4761649" y="1039765"/>
            <a:ext cx="2978161" cy="2162695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D3D6DC8B-EC7E-401C-83E0-8373775EB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18018" r="1410" b="25899"/>
          <a:stretch/>
        </p:blipFill>
        <p:spPr>
          <a:xfrm>
            <a:off x="8392428" y="3202460"/>
            <a:ext cx="2978161" cy="20920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5C9044D-1455-41BA-AC97-8BE24D88A376}"/>
              </a:ext>
            </a:extLst>
          </p:cNvPr>
          <p:cNvGrpSpPr/>
          <p:nvPr/>
        </p:nvGrpSpPr>
        <p:grpSpPr>
          <a:xfrm>
            <a:off x="1258366" y="5418841"/>
            <a:ext cx="2850665" cy="585636"/>
            <a:chOff x="6154789" y="5349914"/>
            <a:chExt cx="2850665" cy="585636"/>
          </a:xfrm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6AF14DAD-5CC8-4AA5-8C74-92D194A278A7}"/>
                </a:ext>
              </a:extLst>
            </p:cNvPr>
            <p:cNvSpPr/>
            <p:nvPr/>
          </p:nvSpPr>
          <p:spPr>
            <a:xfrm>
              <a:off x="6154789" y="5349914"/>
              <a:ext cx="2850665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-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533D2B77-E1FB-401B-B0F5-C38B2CB7AC6D}"/>
                </a:ext>
              </a:extLst>
            </p:cNvPr>
            <p:cNvSpPr/>
            <p:nvPr/>
          </p:nvSpPr>
          <p:spPr>
            <a:xfrm>
              <a:off x="6916896" y="5449300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AC023FF-E6DF-481C-AF67-CBC920A6A07E}"/>
                </a:ext>
              </a:extLst>
            </p:cNvPr>
            <p:cNvSpPr/>
            <p:nvPr/>
          </p:nvSpPr>
          <p:spPr>
            <a:xfrm>
              <a:off x="7931316" y="5458366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E9D0C62-AE8E-4388-91ED-32FE3714F0BE}"/>
              </a:ext>
            </a:extLst>
          </p:cNvPr>
          <p:cNvGrpSpPr/>
          <p:nvPr/>
        </p:nvGrpSpPr>
        <p:grpSpPr>
          <a:xfrm>
            <a:off x="5055579" y="3337073"/>
            <a:ext cx="2684231" cy="585636"/>
            <a:chOff x="4517882" y="3095349"/>
            <a:chExt cx="2521993" cy="585636"/>
          </a:xfrm>
        </p:grpSpPr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4512E134-41AC-426B-A088-A45AA0B7DB2E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BA0B5F49-1C39-439C-9F28-5A9ED03314DD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80FF0A8B-FD19-4A7D-9A3B-F952BD0DBB5B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E7E3FB34-664F-401C-A18D-022420FAEE72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729B4E60-6C7D-438A-89CF-8D1AA0446C1B}"/>
              </a:ext>
            </a:extLst>
          </p:cNvPr>
          <p:cNvGrpSpPr/>
          <p:nvPr/>
        </p:nvGrpSpPr>
        <p:grpSpPr>
          <a:xfrm>
            <a:off x="8620511" y="5409775"/>
            <a:ext cx="2521993" cy="585636"/>
            <a:chOff x="4517881" y="3095349"/>
            <a:chExt cx="2521994" cy="585636"/>
          </a:xfrm>
        </p:grpSpPr>
        <p:sp>
          <p:nvSpPr>
            <p:cNvPr id="37" name="Rounded Rectangle 5">
              <a:extLst>
                <a:ext uri="{FF2B5EF4-FFF2-40B4-BE49-F238E27FC236}">
                  <a16:creationId xmlns:a16="http://schemas.microsoft.com/office/drawing/2014/main" id="{0BFBECFC-00B6-4412-9609-CB9C095EC6EE}"/>
                </a:ext>
              </a:extLst>
            </p:cNvPr>
            <p:cNvSpPr/>
            <p:nvPr/>
          </p:nvSpPr>
          <p:spPr>
            <a:xfrm>
              <a:off x="5089567" y="3095349"/>
              <a:ext cx="1818704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-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5938DB64-7F9B-4595-BED1-66F04562E8D8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7480D449-DC38-4AC6-8CCB-B2DC3270A743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CB30F296-73E7-4F0D-91E1-157BB3A3B187}"/>
                </a:ext>
              </a:extLst>
            </p:cNvPr>
            <p:cNvSpPr/>
            <p:nvPr/>
          </p:nvSpPr>
          <p:spPr>
            <a:xfrm>
              <a:off x="4517881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1E4AE4E0-95F8-4F50-9DA9-701D0A0655D4}"/>
              </a:ext>
            </a:extLst>
          </p:cNvPr>
          <p:cNvSpPr/>
          <p:nvPr/>
        </p:nvSpPr>
        <p:spPr>
          <a:xfrm>
            <a:off x="2062646" y="546400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1982197D-DCAB-4186-91E1-B9F8A3242682}"/>
              </a:ext>
            </a:extLst>
          </p:cNvPr>
          <p:cNvSpPr/>
          <p:nvPr/>
        </p:nvSpPr>
        <p:spPr>
          <a:xfrm>
            <a:off x="3076071" y="546400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4891C200-54CA-4450-8C32-FBF6B498512C}"/>
              </a:ext>
            </a:extLst>
          </p:cNvPr>
          <p:cNvSpPr/>
          <p:nvPr/>
        </p:nvSpPr>
        <p:spPr>
          <a:xfrm>
            <a:off x="5101007" y="33627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CA27BC0A-9D11-40DA-8655-1AE1111AF2C3}"/>
              </a:ext>
            </a:extLst>
          </p:cNvPr>
          <p:cNvSpPr/>
          <p:nvPr/>
        </p:nvSpPr>
        <p:spPr>
          <a:xfrm>
            <a:off x="6077679" y="33553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BAF7E5B7-C252-4521-8028-0DFD9D282665}"/>
              </a:ext>
            </a:extLst>
          </p:cNvPr>
          <p:cNvSpPr/>
          <p:nvPr/>
        </p:nvSpPr>
        <p:spPr>
          <a:xfrm>
            <a:off x="7131015" y="336432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E73BBE6C-B21D-4595-B30E-2CAF9B12C85C}"/>
              </a:ext>
            </a:extLst>
          </p:cNvPr>
          <p:cNvSpPr/>
          <p:nvPr/>
        </p:nvSpPr>
        <p:spPr>
          <a:xfrm>
            <a:off x="8686801" y="54188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409A2D8-9194-4CAB-9A07-5E4764708688}"/>
              </a:ext>
            </a:extLst>
          </p:cNvPr>
          <p:cNvSpPr/>
          <p:nvPr/>
        </p:nvSpPr>
        <p:spPr>
          <a:xfrm>
            <a:off x="9680581" y="54188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13788D83-8183-4ADC-8866-AA212BD12FF9}"/>
              </a:ext>
            </a:extLst>
          </p:cNvPr>
          <p:cNvSpPr/>
          <p:nvPr/>
        </p:nvSpPr>
        <p:spPr>
          <a:xfrm>
            <a:off x="10683901" y="54504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E747A0B1-3FAD-4D39-A182-F6535F73B22C}"/>
              </a:ext>
            </a:extLst>
          </p:cNvPr>
          <p:cNvSpPr/>
          <p:nvPr/>
        </p:nvSpPr>
        <p:spPr>
          <a:xfrm>
            <a:off x="2060070" y="54587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37C8757F-4FFF-49AD-AEA2-D20A6B29A938}"/>
              </a:ext>
            </a:extLst>
          </p:cNvPr>
          <p:cNvSpPr/>
          <p:nvPr/>
        </p:nvSpPr>
        <p:spPr>
          <a:xfrm>
            <a:off x="3084550" y="54587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E4C27882-A48F-4523-AACF-6F9DEE4DFE46}"/>
              </a:ext>
            </a:extLst>
          </p:cNvPr>
          <p:cNvSpPr/>
          <p:nvPr/>
        </p:nvSpPr>
        <p:spPr>
          <a:xfrm>
            <a:off x="5091307" y="334836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F90B6ACD-5C23-457D-AEC9-444018B9AC19}"/>
              </a:ext>
            </a:extLst>
          </p:cNvPr>
          <p:cNvSpPr/>
          <p:nvPr/>
        </p:nvSpPr>
        <p:spPr>
          <a:xfrm>
            <a:off x="6077679" y="33528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E87659D8-A739-4330-A9D1-F6EC31D6385E}"/>
              </a:ext>
            </a:extLst>
          </p:cNvPr>
          <p:cNvSpPr/>
          <p:nvPr/>
        </p:nvSpPr>
        <p:spPr>
          <a:xfrm>
            <a:off x="7131015" y="33370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44DD5DBF-1FD1-4141-B662-CFE71A3F37DB}"/>
              </a:ext>
            </a:extLst>
          </p:cNvPr>
          <p:cNvSpPr/>
          <p:nvPr/>
        </p:nvSpPr>
        <p:spPr>
          <a:xfrm>
            <a:off x="8666701" y="54188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F0D9B9A-A6D0-4713-BC89-D5D961C58EB7}"/>
              </a:ext>
            </a:extLst>
          </p:cNvPr>
          <p:cNvSpPr/>
          <p:nvPr/>
        </p:nvSpPr>
        <p:spPr>
          <a:xfrm>
            <a:off x="9675597" y="541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D719723F-4296-4314-AD10-B261FD5D2219}"/>
              </a:ext>
            </a:extLst>
          </p:cNvPr>
          <p:cNvSpPr/>
          <p:nvPr/>
        </p:nvSpPr>
        <p:spPr>
          <a:xfrm>
            <a:off x="10688586" y="541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567" y="861602"/>
            <a:ext cx="81408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72373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7905F81-DC4C-4303-8D11-B95BB81F6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85" y="1496291"/>
            <a:ext cx="7456786" cy="4959927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CF0A0489-78FC-418A-9FBC-9FC6346AEA62}"/>
              </a:ext>
            </a:extLst>
          </p:cNvPr>
          <p:cNvSpPr/>
          <p:nvPr/>
        </p:nvSpPr>
        <p:spPr>
          <a:xfrm>
            <a:off x="9749608" y="588368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6 - 3 =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913D6134-4002-4C51-BD93-9E38DBE64494}"/>
              </a:ext>
            </a:extLst>
          </p:cNvPr>
          <p:cNvSpPr/>
          <p:nvPr/>
        </p:nvSpPr>
        <p:spPr>
          <a:xfrm>
            <a:off x="9749608" y="473688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24F9923-1A0E-4268-878C-632DB9EE0404}"/>
              </a:ext>
            </a:extLst>
          </p:cNvPr>
          <p:cNvSpPr/>
          <p:nvPr/>
        </p:nvSpPr>
        <p:spPr>
          <a:xfrm>
            <a:off x="9770192" y="535125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5 - 1 =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1398F178-9D1A-41E7-A357-CE05F9DD6965}"/>
              </a:ext>
            </a:extLst>
          </p:cNvPr>
          <p:cNvSpPr/>
          <p:nvPr/>
        </p:nvSpPr>
        <p:spPr>
          <a:xfrm>
            <a:off x="5691115" y="2906973"/>
            <a:ext cx="3043451" cy="124194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F51B95BF-8CB6-43B8-83DD-1989422703E8}"/>
              </a:ext>
            </a:extLst>
          </p:cNvPr>
          <p:cNvSpPr/>
          <p:nvPr/>
        </p:nvSpPr>
        <p:spPr>
          <a:xfrm>
            <a:off x="5122903" y="4681595"/>
            <a:ext cx="3734494" cy="124194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0BF83542-1D17-4BD2-9805-45618CAB485C}"/>
              </a:ext>
            </a:extLst>
          </p:cNvPr>
          <p:cNvSpPr/>
          <p:nvPr/>
        </p:nvSpPr>
        <p:spPr>
          <a:xfrm rot="2406184">
            <a:off x="2731696" y="2527189"/>
            <a:ext cx="3043451" cy="124194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9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2F8C9ECC-9CEB-4627-BC9C-3082E9C18D50}"/>
              </a:ext>
            </a:extLst>
          </p:cNvPr>
          <p:cNvGrpSpPr/>
          <p:nvPr/>
        </p:nvGrpSpPr>
        <p:grpSpPr>
          <a:xfrm>
            <a:off x="612484" y="2893308"/>
            <a:ext cx="3154298" cy="3343275"/>
            <a:chOff x="917284" y="2893308"/>
            <a:chExt cx="3154298" cy="3343275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0D5A488A-D6EB-4AF1-973F-E7FE1AEC1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2" b="94872" l="6515" r="61564">
                          <a14:foregroundMark x1="61889" y1="45014" x2="61238" y2="50427"/>
                          <a14:foregroundMark x1="25407" y1="91168" x2="29967" y2="94872"/>
                          <a14:foregroundMark x1="35179" y1="41880" x2="39414" y2="42165"/>
                        </a14:backgroundRemoval>
                      </a14:imgEffect>
                    </a14:imgLayer>
                  </a14:imgProps>
                </a:ext>
              </a:extLst>
            </a:blip>
            <a:srcRect r="34438"/>
            <a:stretch/>
          </p:blipFill>
          <p:spPr>
            <a:xfrm>
              <a:off x="917284" y="2893308"/>
              <a:ext cx="1917130" cy="3343275"/>
            </a:xfrm>
            <a:prstGeom prst="rect">
              <a:avLst/>
            </a:prstGeom>
          </p:spPr>
        </p:pic>
        <p:sp>
          <p:nvSpPr>
            <p:cNvPr id="27" name="Bong bóng Lời nói: Hình bầu dục 26">
              <a:extLst>
                <a:ext uri="{FF2B5EF4-FFF2-40B4-BE49-F238E27FC236}">
                  <a16:creationId xmlns:a16="http://schemas.microsoft.com/office/drawing/2014/main" id="{5B9F4295-40F8-488F-9BDE-EFFEB679D536}"/>
                </a:ext>
              </a:extLst>
            </p:cNvPr>
            <p:cNvSpPr/>
            <p:nvPr/>
          </p:nvSpPr>
          <p:spPr>
            <a:xfrm>
              <a:off x="2493818" y="3006436"/>
              <a:ext cx="1577764" cy="720437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3 - 1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7B8ABC1-C136-481D-B2CD-9D929A133C10}"/>
              </a:ext>
            </a:extLst>
          </p:cNvPr>
          <p:cNvGrpSpPr/>
          <p:nvPr/>
        </p:nvGrpSpPr>
        <p:grpSpPr>
          <a:xfrm>
            <a:off x="8118753" y="2479012"/>
            <a:ext cx="3267518" cy="3562350"/>
            <a:chOff x="8118753" y="2479012"/>
            <a:chExt cx="3267518" cy="3562350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CA7028C5-4AFA-48C9-95FB-F92234B09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26" b="94652" l="36264" r="97436">
                          <a14:foregroundMark x1="94872" y1="57487" x2="97436" y2="61765"/>
                          <a14:foregroundMark x1="84982" y1="80481" x2="90110" y2="80214"/>
                          <a14:foregroundMark x1="59707" y1="94652" x2="67399" y2="90642"/>
                          <a14:foregroundMark x1="69231" y1="83957" x2="67399" y2="93316"/>
                        </a14:backgroundRemoval>
                      </a14:imgEffect>
                    </a14:imgLayer>
                  </a14:imgProps>
                </a:ext>
              </a:extLst>
            </a:blip>
            <a:srcRect l="29221"/>
            <a:stretch/>
          </p:blipFill>
          <p:spPr>
            <a:xfrm>
              <a:off x="9545771" y="2479012"/>
              <a:ext cx="1840500" cy="3562350"/>
            </a:xfrm>
            <a:prstGeom prst="rect">
              <a:avLst/>
            </a:prstGeom>
          </p:spPr>
        </p:pic>
        <p:sp>
          <p:nvSpPr>
            <p:cNvPr id="28" name="Bong bóng Lời nói: Hình bầu dục 27">
              <a:extLst>
                <a:ext uri="{FF2B5EF4-FFF2-40B4-BE49-F238E27FC236}">
                  <a16:creationId xmlns:a16="http://schemas.microsoft.com/office/drawing/2014/main" id="{980E6A52-19D9-4F23-94E3-CD0CD27DBE35}"/>
                </a:ext>
              </a:extLst>
            </p:cNvPr>
            <p:cNvSpPr/>
            <p:nvPr/>
          </p:nvSpPr>
          <p:spPr>
            <a:xfrm>
              <a:off x="8118753" y="2708563"/>
              <a:ext cx="1427018" cy="720437"/>
            </a:xfrm>
            <a:prstGeom prst="wedgeEllipseCallout">
              <a:avLst>
                <a:gd name="adj1" fmla="val 75390"/>
                <a:gd name="adj2" fmla="val 5501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6ACD8EBB-CD7B-4B63-9675-46C96C7E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972" y="2651245"/>
            <a:ext cx="5426056" cy="33901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81"/>
            <a:ext cx="12192000" cy="685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1" y="-73390"/>
            <a:ext cx="12192000" cy="685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3308" y="146578"/>
            <a:ext cx="8684749" cy="7344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2" y="2909969"/>
            <a:ext cx="2252968" cy="2805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76191" y="3428999"/>
            <a:ext cx="2648723" cy="1586345"/>
            <a:chOff x="2699792" y="188639"/>
            <a:chExt cx="5832648" cy="2340789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68190" y="608159"/>
              <a:ext cx="4580715" cy="862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5 - 2 = 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37734" y="5366981"/>
            <a:ext cx="1880270" cy="1366838"/>
            <a:chOff x="6949495" y="5229200"/>
            <a:chExt cx="2620330" cy="18342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9495" y="5229200"/>
              <a:ext cx="2620330" cy="18342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95" y="5236091"/>
              <a:ext cx="2097274" cy="12239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16904" y="77371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7281550" y="1142779"/>
            <a:ext cx="3070309" cy="2111906"/>
            <a:chOff x="2699792" y="188639"/>
            <a:chExt cx="6453600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6808" y="622463"/>
              <a:ext cx="5256584" cy="8489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– 2 = 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A6C60A-8138-4C95-9D6C-A14F48F6A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-0.00417 -0.02754 -0.02691 -0.06805 -0.04792 -0.075 C -0.05816 -0.08865 -0.07327 -0.10347 -0.08125 -0.11944 C -0.08906 -0.13495 -0.10938 -0.16134 -0.12292 -0.16944 C -0.14531 -0.18263 -0.17066 -0.18703 -0.19375 -0.19722 C -0.20834 -0.19606 -0.22396 -0.1993 -0.2375 -0.19166 C -0.23976 -0.19027 -0.24149 -0.1875 -0.24375 -0.18611 C -0.24774 -0.18379 -0.25625 -0.18055 -0.25625 -0.18032 C -0.26233 -0.16967 -0.26632 -0.16319 -0.26875 -0.15 C -0.26806 -0.14074 -0.2724 -0.12754 -0.26667 -0.12222 C -0.24896 -0.10578 -0.2434 -0.12152 -0.2375 -0.13333 C -0.23386 -0.15301 -0.23334 -0.15069 -0.2375 -0.18055 C -0.23872 -0.18865 -0.24393 -0.19004 -0.24792 -0.19444 C -0.25764 -0.20532 -0.26007 -0.2081 -0.27292 -0.21388 C -0.27535 -0.21504 -0.27691 -0.21805 -0.27917 -0.21944 C -0.28854 -0.22476 -0.28559 -0.21967 -0.29375 -0.225 C -0.30521 -0.23263 -0.29462 -0.23032 -0.31042 -0.23611 C -0.32691 -0.24213 -0.34358 -0.2456 -0.36042 -0.25 C -0.40695 -0.24907 -0.45347 -0.24976 -0.5 -0.24722 C -0.51893 -0.24629 -0.54375 -0.21851 -0.55834 -0.20555 C -0.55972 -0.20185 -0.56094 -0.19791 -0.5625 -0.19444 C -0.56511 -0.18865 -0.57084 -0.17777 -0.57084 -0.17754 C -0.57431 -0.15926 -0.57952 -0.14676 -0.5875 -0.13055 C -0.58889 -0.12777 -0.58993 -0.12453 -0.59167 -0.12222 C -0.59375 -0.11944 -0.59792 -0.11388 -0.59792 -0.11365 " pathEditMode="relative" rAng="0" ptsTypes="ffffffffffffffffffffffff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3" y="3981"/>
            <a:ext cx="12313344" cy="685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313344" cy="685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4" y="-3981"/>
            <a:ext cx="12363518" cy="685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4581" y="-459432"/>
            <a:ext cx="7578591" cy="7899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71" y="2779546"/>
            <a:ext cx="3021923" cy="33009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76192" y="3429000"/>
            <a:ext cx="2121590" cy="1130106"/>
            <a:chOff x="2699792" y="188639"/>
            <a:chExt cx="5832648" cy="2340789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4" y="332654"/>
              <a:ext cx="5544616" cy="12112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– 3 = 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37734" y="5366981"/>
            <a:ext cx="1880270" cy="1366838"/>
            <a:chOff x="6949495" y="5229200"/>
            <a:chExt cx="2620330" cy="18342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9495" y="5229200"/>
              <a:ext cx="2620330" cy="18342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95" y="5343165"/>
              <a:ext cx="2097274" cy="10097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16904" y="77371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7934850" y="2002035"/>
            <a:ext cx="2121590" cy="1252650"/>
            <a:chOff x="2699792" y="188639"/>
            <a:chExt cx="5832648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4" y="332656"/>
              <a:ext cx="5256583" cy="143132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– 3 = 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0175534-CCE6-4748-967A-C88D95771E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-0.00417 -0.02754 -0.02691 -0.06805 -0.04792 -0.075 C -0.05816 -0.08865 -0.07327 -0.10347 -0.08125 -0.11944 C -0.08906 -0.13495 -0.10938 -0.16134 -0.12292 -0.16944 C -0.14531 -0.18263 -0.17066 -0.18703 -0.19375 -0.19722 C -0.20834 -0.19606 -0.22396 -0.1993 -0.2375 -0.19166 C -0.23976 -0.19027 -0.24149 -0.1875 -0.24375 -0.18611 C -0.24774 -0.18379 -0.25625 -0.18055 -0.25625 -0.18032 C -0.26233 -0.16967 -0.26632 -0.16319 -0.26875 -0.15 C -0.26806 -0.14074 -0.2724 -0.12754 -0.26667 -0.12222 C -0.24896 -0.10578 -0.2434 -0.12152 -0.2375 -0.13333 C -0.23386 -0.15301 -0.23334 -0.15069 -0.2375 -0.18055 C -0.23872 -0.18865 -0.24393 -0.19004 -0.24792 -0.19444 C -0.25764 -0.20532 -0.26007 -0.2081 -0.27292 -0.21388 C -0.27535 -0.21504 -0.27691 -0.21805 -0.27917 -0.21944 C -0.28854 -0.22476 -0.28559 -0.21967 -0.29375 -0.225 C -0.30521 -0.23263 -0.29462 -0.23032 -0.31042 -0.23611 C -0.32691 -0.24213 -0.34358 -0.2456 -0.36042 -0.25 C -0.40695 -0.24907 -0.45347 -0.24976 -0.5 -0.24722 C -0.51893 -0.24629 -0.54375 -0.21851 -0.55834 -0.20555 C -0.55972 -0.20185 -0.56094 -0.19791 -0.5625 -0.19444 C -0.56511 -0.18865 -0.57084 -0.17777 -0.57084 -0.17754 C -0.57431 -0.15926 -0.57952 -0.14676 -0.5875 -0.13055 C -0.58889 -0.12777 -0.58993 -0.12453 -0.59167 -0.12222 C -0.59375 -0.11944 -0.59792 -0.11388 -0.59792 -0.11365 " pathEditMode="relative" rAng="0" ptsTypes="ffffffffffffffffffffffff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81"/>
            <a:ext cx="12245358" cy="685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6" y="-1"/>
            <a:ext cx="12166904" cy="685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71" y="3981"/>
            <a:ext cx="12192000" cy="685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82" y="2315633"/>
            <a:ext cx="4284476" cy="4542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95" y="3168285"/>
            <a:ext cx="1810264" cy="2805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76192" y="3020291"/>
            <a:ext cx="2161004" cy="1136074"/>
            <a:chOff x="2699792" y="188639"/>
            <a:chExt cx="5832648" cy="2340789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6" y="332656"/>
              <a:ext cx="5256585" cy="1204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– 3 = 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41456" y="5379380"/>
            <a:ext cx="1880270" cy="1366838"/>
            <a:chOff x="6949495" y="5229200"/>
            <a:chExt cx="2620330" cy="18342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9495" y="5229200"/>
              <a:ext cx="2620330" cy="18342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95" y="5236091"/>
              <a:ext cx="2097274" cy="12239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55004" y="3981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7803064" y="1570137"/>
            <a:ext cx="2974842" cy="2255278"/>
            <a:chOff x="2699792" y="188639"/>
            <a:chExt cx="6266351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9558" y="662068"/>
              <a:ext cx="5256585" cy="795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– 3 = 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6F9CF60-0C82-4247-AC80-C9D0ED0D09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C -0.00417 -0.02755 -0.02695 -0.06806 -0.04792 -0.075 C -0.0582 -0.08866 -0.07331 -0.10347 -0.08125 -0.11945 C -0.08906 -0.13496 -0.10937 -0.16134 -0.12292 -0.16945 C -0.14531 -0.18264 -0.1707 -0.18704 -0.19375 -0.19722 C -0.20833 -0.19607 -0.22396 -0.19931 -0.2375 -0.19167 C -0.23971 -0.19028 -0.24154 -0.1875 -0.24375 -0.18611 C -0.24779 -0.1838 -0.25625 -0.18056 -0.25625 -0.18033 C -0.26237 -0.16968 -0.26627 -0.1632 -0.26875 -0.15 C -0.2681 -0.14074 -0.27239 -0.12755 -0.26667 -0.12222 C -0.24896 -0.10579 -0.24336 -0.12153 -0.2375 -0.13334 C -0.23385 -0.15301 -0.23333 -0.1507 -0.2375 -0.18056 C -0.23867 -0.18866 -0.24388 -0.19005 -0.24792 -0.19445 C -0.25768 -0.20533 -0.26002 -0.2081 -0.27292 -0.21389 C -0.27539 -0.21505 -0.27695 -0.21806 -0.2793 -0.21945 C -0.28854 -0.22477 -0.28555 -0.21968 -0.29375 -0.225 C -0.30521 -0.23264 -0.29466 -0.23033 -0.31042 -0.23611 C -0.32695 -0.24213 -0.34362 -0.2456 -0.36042 -0.25 C -0.4069 -0.24908 -0.45351 -0.24977 -0.5 -0.24722 C -0.51888 -0.2463 -0.54375 -0.21852 -0.55833 -0.20556 C -0.55976 -0.20185 -0.56094 -0.19792 -0.5625 -0.19445 C -0.5651 -0.18866 -0.57083 -0.17778 -0.57083 -0.17755 C -0.57435 -0.15926 -0.57956 -0.14676 -0.5875 -0.13056 C -0.58893 -0.12778 -0.58997 -0.12454 -0.59167 -0.12222 C -0.59375 -0.11945 -0.59792 -0.11389 -0.59792 -0.11366 " pathEditMode="relative" rAng="0" ptsTypes="AAAAAAAAAAAAAAAAAAAAA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0"/>
            <a:ext cx="12192002" cy="6969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2" y="1"/>
            <a:ext cx="12242171" cy="696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3" y="-1"/>
            <a:ext cx="12292340" cy="6969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3" y="917432"/>
            <a:ext cx="5404663" cy="6052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61" y="3272196"/>
            <a:ext cx="1733558" cy="2805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09772" y="3560618"/>
            <a:ext cx="2630404" cy="998487"/>
            <a:chOff x="2699792" y="188639"/>
            <a:chExt cx="5832648" cy="2340789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80715" y="358760"/>
              <a:ext cx="4319942" cy="13709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 – 3 = 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55004" y="3981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7426036" y="2119745"/>
            <a:ext cx="2630404" cy="1134940"/>
            <a:chOff x="2699792" y="188639"/>
            <a:chExt cx="5832648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3" y="332656"/>
              <a:ext cx="5256584" cy="15797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6 – 3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0D48F2-ECA0-4968-8D4B-21880B3AE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81"/>
            <a:ext cx="12192000" cy="685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259"/>
            <a:ext cx="12242171" cy="685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221" y="1"/>
            <a:ext cx="12446437" cy="6888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9155242" y="239716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1637" y="-178238"/>
            <a:ext cx="4997581" cy="7560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44" y="2903131"/>
            <a:ext cx="1771684" cy="354336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76192" y="3602182"/>
            <a:ext cx="2416493" cy="1136093"/>
            <a:chOff x="2699792" y="188639"/>
            <a:chExt cx="5832648" cy="2779065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3" y="332657"/>
              <a:ext cx="5256586" cy="2635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– 2 = 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7619" y="5514119"/>
            <a:ext cx="1880270" cy="1366838"/>
            <a:chOff x="6949495" y="5229200"/>
            <a:chExt cx="2620330" cy="18342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9495" y="5229200"/>
              <a:ext cx="2620330" cy="18342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95" y="5343165"/>
              <a:ext cx="2097274" cy="100977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89268" y="2086496"/>
            <a:ext cx="2864550" cy="1355431"/>
            <a:chOff x="2699792" y="188639"/>
            <a:chExt cx="6125985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9192" y="278662"/>
              <a:ext cx="5256585" cy="13227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– 2 = 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5866C06-E05C-4D2F-B940-CFD8214C29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C -0.00417 -0.02754 -0.02696 -0.06805 -0.04792 -0.075 C -0.05821 -0.08866 -0.07331 -0.10347 -0.08125 -0.11944 C -0.08906 -0.13495 -0.10938 -0.16134 -0.12292 -0.16944 C -0.14531 -0.18264 -0.17071 -0.18703 -0.19375 -0.19722 C -0.20834 -0.19606 -0.22396 -0.1993 -0.2375 -0.19166 C -0.23972 -0.19028 -0.24154 -0.1875 -0.24375 -0.18611 C -0.24779 -0.18379 -0.25625 -0.18055 -0.25625 -0.18032 C -0.26237 -0.16967 -0.26628 -0.16319 -0.26875 -0.15 C -0.2681 -0.14074 -0.2724 -0.12754 -0.26667 -0.12222 C -0.24896 -0.10578 -0.24336 -0.12153 -0.2375 -0.13333 C -0.23386 -0.15301 -0.23334 -0.15069 -0.2375 -0.18055 C -0.23867 -0.18866 -0.24388 -0.19004 -0.24792 -0.19444 C -0.25768 -0.20532 -0.26003 -0.2081 -0.27292 -0.21389 C -0.27539 -0.21504 -0.27696 -0.21805 -0.27917 -0.21944 C -0.28854 -0.22477 -0.28555 -0.21967 -0.29375 -0.225 C -0.30521 -0.23264 -0.29466 -0.23032 -0.31042 -0.23611 C -0.32696 -0.24213 -0.34362 -0.2456 -0.36042 -0.25 C -0.4069 -0.24907 -0.45352 -0.24977 -0.5 -0.24722 C -0.51888 -0.24629 -0.54375 -0.21852 -0.55834 -0.20555 C -0.55977 -0.20185 -0.56094 -0.19791 -0.5625 -0.19444 C -0.56511 -0.18866 -0.57084 -0.17778 -0.57084 -0.17754 C -0.57435 -0.15926 -0.57956 -0.14676 -0.5875 -0.13055 C -0.58893 -0.12778 -0.58998 -0.12453 -0.59167 -0.12222 C -0.59375 -0.11944 -0.59792 -0.11389 -0.59792 -0.11366 " pathEditMode="relative" rAng="0" ptsTypes="AAAAAAAAAAAAAAAAAAAAA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1" y="0"/>
            <a:ext cx="12242170" cy="685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341" y="-33791"/>
            <a:ext cx="12392680" cy="6921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663" y="-191735"/>
            <a:ext cx="12431001" cy="7079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9" y="1762239"/>
            <a:ext cx="6181809" cy="5283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2"/>
          <a:stretch/>
        </p:blipFill>
        <p:spPr>
          <a:xfrm>
            <a:off x="8521294" y="3494589"/>
            <a:ext cx="2494229" cy="21290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294909" y="3494588"/>
            <a:ext cx="2149434" cy="1142712"/>
            <a:chOff x="2699792" y="188639"/>
            <a:chExt cx="5832648" cy="2512733"/>
          </a:xfr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8" name="Rounded Rectangular Callout 11"/>
            <p:cNvSpPr/>
            <p:nvPr/>
          </p:nvSpPr>
          <p:spPr>
            <a:xfrm>
              <a:off x="2699792" y="188639"/>
              <a:ext cx="5832648" cy="2340789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5501191 w 8352928"/>
                <a:gd name="connsiteY14" fmla="*/ 1781150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6210533 w 8352928"/>
                <a:gd name="connsiteY12" fmla="*/ 1820050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  <a:gd name="connsiteX0" fmla="*/ 0 w 8352928"/>
                <a:gd name="connsiteY0" fmla="*/ 300039 h 2439101"/>
                <a:gd name="connsiteX1" fmla="*/ 300039 w 8352928"/>
                <a:gd name="connsiteY1" fmla="*/ 0 h 2439101"/>
                <a:gd name="connsiteX2" fmla="*/ 4872541 w 8352928"/>
                <a:gd name="connsiteY2" fmla="*/ 0 h 2439101"/>
                <a:gd name="connsiteX3" fmla="*/ 4872541 w 8352928"/>
                <a:gd name="connsiteY3" fmla="*/ 0 h 2439101"/>
                <a:gd name="connsiteX4" fmla="*/ 6960773 w 8352928"/>
                <a:gd name="connsiteY4" fmla="*/ 0 h 2439101"/>
                <a:gd name="connsiteX5" fmla="*/ 8052889 w 8352928"/>
                <a:gd name="connsiteY5" fmla="*/ 0 h 2439101"/>
                <a:gd name="connsiteX6" fmla="*/ 8352928 w 8352928"/>
                <a:gd name="connsiteY6" fmla="*/ 300039 h 2439101"/>
                <a:gd name="connsiteX7" fmla="*/ 8352928 w 8352928"/>
                <a:gd name="connsiteY7" fmla="*/ 1050117 h 2439101"/>
                <a:gd name="connsiteX8" fmla="*/ 8352928 w 8352928"/>
                <a:gd name="connsiteY8" fmla="*/ 1050117 h 2439101"/>
                <a:gd name="connsiteX9" fmla="*/ 8352928 w 8352928"/>
                <a:gd name="connsiteY9" fmla="*/ 1500167 h 2439101"/>
                <a:gd name="connsiteX10" fmla="*/ 8352928 w 8352928"/>
                <a:gd name="connsiteY10" fmla="*/ 1500161 h 2439101"/>
                <a:gd name="connsiteX11" fmla="*/ 8052889 w 8352928"/>
                <a:gd name="connsiteY11" fmla="*/ 1800200 h 2439101"/>
                <a:gd name="connsiteX12" fmla="*/ 2312207 w 8352928"/>
                <a:gd name="connsiteY12" fmla="*/ 1717037 h 2439101"/>
                <a:gd name="connsiteX13" fmla="*/ 125561 w 8352928"/>
                <a:gd name="connsiteY13" fmla="*/ 2439101 h 2439101"/>
                <a:gd name="connsiteX14" fmla="*/ 1735762 w 8352928"/>
                <a:gd name="connsiteY14" fmla="*/ 1719342 h 2439101"/>
                <a:gd name="connsiteX15" fmla="*/ 300039 w 8352928"/>
                <a:gd name="connsiteY15" fmla="*/ 1820050 h 2439101"/>
                <a:gd name="connsiteX16" fmla="*/ 0 w 8352928"/>
                <a:gd name="connsiteY16" fmla="*/ 1500161 h 2439101"/>
                <a:gd name="connsiteX17" fmla="*/ 0 w 8352928"/>
                <a:gd name="connsiteY17" fmla="*/ 1500167 h 2439101"/>
                <a:gd name="connsiteX18" fmla="*/ 0 w 8352928"/>
                <a:gd name="connsiteY18" fmla="*/ 1050117 h 2439101"/>
                <a:gd name="connsiteX19" fmla="*/ 0 w 8352928"/>
                <a:gd name="connsiteY19" fmla="*/ 1050117 h 2439101"/>
                <a:gd name="connsiteX20" fmla="*/ 0 w 8352928"/>
                <a:gd name="connsiteY20" fmla="*/ 300039 h 243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2439101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2312207" y="1717037"/>
                  </a:lnTo>
                  <a:lnTo>
                    <a:pt x="125561" y="2439101"/>
                  </a:lnTo>
                  <a:lnTo>
                    <a:pt x="1735762" y="1719342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3" y="332655"/>
              <a:ext cx="5256582" cy="236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– 1 = 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55004" y="3981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8312726" y="1898073"/>
            <a:ext cx="2166587" cy="1356612"/>
            <a:chOff x="2699792" y="188639"/>
            <a:chExt cx="5832648" cy="3066045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2" name="Rounded Rectangular Callout 11"/>
            <p:cNvSpPr/>
            <p:nvPr/>
          </p:nvSpPr>
          <p:spPr>
            <a:xfrm>
              <a:off x="2699792" y="188639"/>
              <a:ext cx="5832648" cy="3066045"/>
            </a:xfrm>
            <a:custGeom>
              <a:avLst/>
              <a:gdLst>
                <a:gd name="connsiteX0" fmla="*/ 0 w 8352928"/>
                <a:gd name="connsiteY0" fmla="*/ 300039 h 1800200"/>
                <a:gd name="connsiteX1" fmla="*/ 300039 w 8352928"/>
                <a:gd name="connsiteY1" fmla="*/ 0 h 1800200"/>
                <a:gd name="connsiteX2" fmla="*/ 4872541 w 8352928"/>
                <a:gd name="connsiteY2" fmla="*/ 0 h 1800200"/>
                <a:gd name="connsiteX3" fmla="*/ 4872541 w 8352928"/>
                <a:gd name="connsiteY3" fmla="*/ 0 h 1800200"/>
                <a:gd name="connsiteX4" fmla="*/ 6960773 w 8352928"/>
                <a:gd name="connsiteY4" fmla="*/ 0 h 1800200"/>
                <a:gd name="connsiteX5" fmla="*/ 8052889 w 8352928"/>
                <a:gd name="connsiteY5" fmla="*/ 0 h 1800200"/>
                <a:gd name="connsiteX6" fmla="*/ 8352928 w 8352928"/>
                <a:gd name="connsiteY6" fmla="*/ 300039 h 1800200"/>
                <a:gd name="connsiteX7" fmla="*/ 8352928 w 8352928"/>
                <a:gd name="connsiteY7" fmla="*/ 1050117 h 1800200"/>
                <a:gd name="connsiteX8" fmla="*/ 8352928 w 8352928"/>
                <a:gd name="connsiteY8" fmla="*/ 1050117 h 1800200"/>
                <a:gd name="connsiteX9" fmla="*/ 8352928 w 8352928"/>
                <a:gd name="connsiteY9" fmla="*/ 1500167 h 1800200"/>
                <a:gd name="connsiteX10" fmla="*/ 8352928 w 8352928"/>
                <a:gd name="connsiteY10" fmla="*/ 1500161 h 1800200"/>
                <a:gd name="connsiteX11" fmla="*/ 8052889 w 8352928"/>
                <a:gd name="connsiteY11" fmla="*/ 1800200 h 1800200"/>
                <a:gd name="connsiteX12" fmla="*/ 6960773 w 8352928"/>
                <a:gd name="connsiteY12" fmla="*/ 1800200 h 1800200"/>
                <a:gd name="connsiteX13" fmla="*/ 6951140 w 8352928"/>
                <a:gd name="connsiteY13" fmla="*/ 4425522 h 1800200"/>
                <a:gd name="connsiteX14" fmla="*/ 4872541 w 8352928"/>
                <a:gd name="connsiteY14" fmla="*/ 1800200 h 1800200"/>
                <a:gd name="connsiteX15" fmla="*/ 300039 w 8352928"/>
                <a:gd name="connsiteY15" fmla="*/ 1800200 h 1800200"/>
                <a:gd name="connsiteX16" fmla="*/ 0 w 8352928"/>
                <a:gd name="connsiteY16" fmla="*/ 1500161 h 1800200"/>
                <a:gd name="connsiteX17" fmla="*/ 0 w 8352928"/>
                <a:gd name="connsiteY17" fmla="*/ 1500167 h 1800200"/>
                <a:gd name="connsiteX18" fmla="*/ 0 w 8352928"/>
                <a:gd name="connsiteY18" fmla="*/ 1050117 h 1800200"/>
                <a:gd name="connsiteX19" fmla="*/ 0 w 8352928"/>
                <a:gd name="connsiteY19" fmla="*/ 1050117 h 1800200"/>
                <a:gd name="connsiteX20" fmla="*/ 0 w 8352928"/>
                <a:gd name="connsiteY20" fmla="*/ 300039 h 1800200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6472741 w 8352928"/>
                <a:gd name="connsiteY14" fmla="*/ 18573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9607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5855873 w 8352928"/>
                <a:gd name="connsiteY12" fmla="*/ 180020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425522"/>
                <a:gd name="connsiteX1" fmla="*/ 300039 w 8352928"/>
                <a:gd name="connsiteY1" fmla="*/ 0 h 4425522"/>
                <a:gd name="connsiteX2" fmla="*/ 4872541 w 8352928"/>
                <a:gd name="connsiteY2" fmla="*/ 0 h 4425522"/>
                <a:gd name="connsiteX3" fmla="*/ 4872541 w 8352928"/>
                <a:gd name="connsiteY3" fmla="*/ 0 h 4425522"/>
                <a:gd name="connsiteX4" fmla="*/ 6960773 w 8352928"/>
                <a:gd name="connsiteY4" fmla="*/ 0 h 4425522"/>
                <a:gd name="connsiteX5" fmla="*/ 8052889 w 8352928"/>
                <a:gd name="connsiteY5" fmla="*/ 0 h 4425522"/>
                <a:gd name="connsiteX6" fmla="*/ 8352928 w 8352928"/>
                <a:gd name="connsiteY6" fmla="*/ 300039 h 4425522"/>
                <a:gd name="connsiteX7" fmla="*/ 8352928 w 8352928"/>
                <a:gd name="connsiteY7" fmla="*/ 1050117 h 4425522"/>
                <a:gd name="connsiteX8" fmla="*/ 8352928 w 8352928"/>
                <a:gd name="connsiteY8" fmla="*/ 1050117 h 4425522"/>
                <a:gd name="connsiteX9" fmla="*/ 8352928 w 8352928"/>
                <a:gd name="connsiteY9" fmla="*/ 1500167 h 4425522"/>
                <a:gd name="connsiteX10" fmla="*/ 8352928 w 8352928"/>
                <a:gd name="connsiteY10" fmla="*/ 1500161 h 4425522"/>
                <a:gd name="connsiteX11" fmla="*/ 8052889 w 8352928"/>
                <a:gd name="connsiteY11" fmla="*/ 1800200 h 4425522"/>
                <a:gd name="connsiteX12" fmla="*/ 6210533 w 8352928"/>
                <a:gd name="connsiteY12" fmla="*/ 1820050 h 4425522"/>
                <a:gd name="connsiteX13" fmla="*/ 6951140 w 8352928"/>
                <a:gd name="connsiteY13" fmla="*/ 4425522 h 4425522"/>
                <a:gd name="connsiteX14" fmla="*/ 5501191 w 8352928"/>
                <a:gd name="connsiteY14" fmla="*/ 1781150 h 4425522"/>
                <a:gd name="connsiteX15" fmla="*/ 300039 w 8352928"/>
                <a:gd name="connsiteY15" fmla="*/ 1800200 h 4425522"/>
                <a:gd name="connsiteX16" fmla="*/ 0 w 8352928"/>
                <a:gd name="connsiteY16" fmla="*/ 1500161 h 4425522"/>
                <a:gd name="connsiteX17" fmla="*/ 0 w 8352928"/>
                <a:gd name="connsiteY17" fmla="*/ 1500167 h 4425522"/>
                <a:gd name="connsiteX18" fmla="*/ 0 w 8352928"/>
                <a:gd name="connsiteY18" fmla="*/ 1050117 h 4425522"/>
                <a:gd name="connsiteX19" fmla="*/ 0 w 8352928"/>
                <a:gd name="connsiteY19" fmla="*/ 1050117 h 4425522"/>
                <a:gd name="connsiteX20" fmla="*/ 0 w 8352928"/>
                <a:gd name="connsiteY20" fmla="*/ 300039 h 4425522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0020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4107921"/>
                <a:gd name="connsiteX1" fmla="*/ 300039 w 8352928"/>
                <a:gd name="connsiteY1" fmla="*/ 0 h 4107921"/>
                <a:gd name="connsiteX2" fmla="*/ 4872541 w 8352928"/>
                <a:gd name="connsiteY2" fmla="*/ 0 h 4107921"/>
                <a:gd name="connsiteX3" fmla="*/ 4872541 w 8352928"/>
                <a:gd name="connsiteY3" fmla="*/ 0 h 4107921"/>
                <a:gd name="connsiteX4" fmla="*/ 6960773 w 8352928"/>
                <a:gd name="connsiteY4" fmla="*/ 0 h 4107921"/>
                <a:gd name="connsiteX5" fmla="*/ 8052889 w 8352928"/>
                <a:gd name="connsiteY5" fmla="*/ 0 h 4107921"/>
                <a:gd name="connsiteX6" fmla="*/ 8352928 w 8352928"/>
                <a:gd name="connsiteY6" fmla="*/ 300039 h 4107921"/>
                <a:gd name="connsiteX7" fmla="*/ 8352928 w 8352928"/>
                <a:gd name="connsiteY7" fmla="*/ 1050117 h 4107921"/>
                <a:gd name="connsiteX8" fmla="*/ 8352928 w 8352928"/>
                <a:gd name="connsiteY8" fmla="*/ 1050117 h 4107921"/>
                <a:gd name="connsiteX9" fmla="*/ 8352928 w 8352928"/>
                <a:gd name="connsiteY9" fmla="*/ 1500167 h 4107921"/>
                <a:gd name="connsiteX10" fmla="*/ 8352928 w 8352928"/>
                <a:gd name="connsiteY10" fmla="*/ 1500161 h 4107921"/>
                <a:gd name="connsiteX11" fmla="*/ 8052889 w 8352928"/>
                <a:gd name="connsiteY11" fmla="*/ 1800200 h 4107921"/>
                <a:gd name="connsiteX12" fmla="*/ 6210533 w 8352928"/>
                <a:gd name="connsiteY12" fmla="*/ 1820050 h 4107921"/>
                <a:gd name="connsiteX13" fmla="*/ 6814734 w 8352928"/>
                <a:gd name="connsiteY13" fmla="*/ 4107921 h 4107921"/>
                <a:gd name="connsiteX14" fmla="*/ 5501191 w 8352928"/>
                <a:gd name="connsiteY14" fmla="*/ 1781150 h 4107921"/>
                <a:gd name="connsiteX15" fmla="*/ 300039 w 8352928"/>
                <a:gd name="connsiteY15" fmla="*/ 1820050 h 4107921"/>
                <a:gd name="connsiteX16" fmla="*/ 0 w 8352928"/>
                <a:gd name="connsiteY16" fmla="*/ 1500161 h 4107921"/>
                <a:gd name="connsiteX17" fmla="*/ 0 w 8352928"/>
                <a:gd name="connsiteY17" fmla="*/ 1500167 h 4107921"/>
                <a:gd name="connsiteX18" fmla="*/ 0 w 8352928"/>
                <a:gd name="connsiteY18" fmla="*/ 1050117 h 4107921"/>
                <a:gd name="connsiteX19" fmla="*/ 0 w 8352928"/>
                <a:gd name="connsiteY19" fmla="*/ 1050117 h 4107921"/>
                <a:gd name="connsiteX20" fmla="*/ 0 w 8352928"/>
                <a:gd name="connsiteY20" fmla="*/ 300039 h 4107921"/>
                <a:gd name="connsiteX0" fmla="*/ 0 w 8352928"/>
                <a:gd name="connsiteY0" fmla="*/ 300039 h 3194817"/>
                <a:gd name="connsiteX1" fmla="*/ 300039 w 8352928"/>
                <a:gd name="connsiteY1" fmla="*/ 0 h 3194817"/>
                <a:gd name="connsiteX2" fmla="*/ 4872541 w 8352928"/>
                <a:gd name="connsiteY2" fmla="*/ 0 h 3194817"/>
                <a:gd name="connsiteX3" fmla="*/ 4872541 w 8352928"/>
                <a:gd name="connsiteY3" fmla="*/ 0 h 3194817"/>
                <a:gd name="connsiteX4" fmla="*/ 6960773 w 8352928"/>
                <a:gd name="connsiteY4" fmla="*/ 0 h 3194817"/>
                <a:gd name="connsiteX5" fmla="*/ 8052889 w 8352928"/>
                <a:gd name="connsiteY5" fmla="*/ 0 h 3194817"/>
                <a:gd name="connsiteX6" fmla="*/ 8352928 w 8352928"/>
                <a:gd name="connsiteY6" fmla="*/ 300039 h 3194817"/>
                <a:gd name="connsiteX7" fmla="*/ 8352928 w 8352928"/>
                <a:gd name="connsiteY7" fmla="*/ 1050117 h 3194817"/>
                <a:gd name="connsiteX8" fmla="*/ 8352928 w 8352928"/>
                <a:gd name="connsiteY8" fmla="*/ 1050117 h 3194817"/>
                <a:gd name="connsiteX9" fmla="*/ 8352928 w 8352928"/>
                <a:gd name="connsiteY9" fmla="*/ 1500167 h 3194817"/>
                <a:gd name="connsiteX10" fmla="*/ 8352928 w 8352928"/>
                <a:gd name="connsiteY10" fmla="*/ 1500161 h 3194817"/>
                <a:gd name="connsiteX11" fmla="*/ 8052889 w 8352928"/>
                <a:gd name="connsiteY11" fmla="*/ 1800200 h 3194817"/>
                <a:gd name="connsiteX12" fmla="*/ 6210533 w 8352928"/>
                <a:gd name="connsiteY12" fmla="*/ 1820050 h 3194817"/>
                <a:gd name="connsiteX13" fmla="*/ 7142113 w 8352928"/>
                <a:gd name="connsiteY13" fmla="*/ 3194817 h 3194817"/>
                <a:gd name="connsiteX14" fmla="*/ 5501191 w 8352928"/>
                <a:gd name="connsiteY14" fmla="*/ 1781150 h 3194817"/>
                <a:gd name="connsiteX15" fmla="*/ 300039 w 8352928"/>
                <a:gd name="connsiteY15" fmla="*/ 1820050 h 3194817"/>
                <a:gd name="connsiteX16" fmla="*/ 0 w 8352928"/>
                <a:gd name="connsiteY16" fmla="*/ 1500161 h 3194817"/>
                <a:gd name="connsiteX17" fmla="*/ 0 w 8352928"/>
                <a:gd name="connsiteY17" fmla="*/ 1500167 h 3194817"/>
                <a:gd name="connsiteX18" fmla="*/ 0 w 8352928"/>
                <a:gd name="connsiteY18" fmla="*/ 1050117 h 3194817"/>
                <a:gd name="connsiteX19" fmla="*/ 0 w 8352928"/>
                <a:gd name="connsiteY19" fmla="*/ 1050117 h 3194817"/>
                <a:gd name="connsiteX20" fmla="*/ 0 w 8352928"/>
                <a:gd name="connsiteY20" fmla="*/ 300039 h 319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928" h="3194817">
                  <a:moveTo>
                    <a:pt x="0" y="300039"/>
                  </a:moveTo>
                  <a:cubicBezTo>
                    <a:pt x="0" y="134332"/>
                    <a:pt x="134332" y="0"/>
                    <a:pt x="300039" y="0"/>
                  </a:cubicBezTo>
                  <a:lnTo>
                    <a:pt x="4872541" y="0"/>
                  </a:lnTo>
                  <a:lnTo>
                    <a:pt x="4872541" y="0"/>
                  </a:lnTo>
                  <a:lnTo>
                    <a:pt x="6960773" y="0"/>
                  </a:lnTo>
                  <a:lnTo>
                    <a:pt x="8052889" y="0"/>
                  </a:lnTo>
                  <a:cubicBezTo>
                    <a:pt x="8218596" y="0"/>
                    <a:pt x="8352928" y="134332"/>
                    <a:pt x="8352928" y="300039"/>
                  </a:cubicBezTo>
                  <a:lnTo>
                    <a:pt x="8352928" y="1050117"/>
                  </a:lnTo>
                  <a:lnTo>
                    <a:pt x="8352928" y="1050117"/>
                  </a:lnTo>
                  <a:lnTo>
                    <a:pt x="8352928" y="1500167"/>
                  </a:lnTo>
                  <a:lnTo>
                    <a:pt x="8352928" y="1500161"/>
                  </a:lnTo>
                  <a:cubicBezTo>
                    <a:pt x="8352928" y="1665868"/>
                    <a:pt x="8218596" y="1800200"/>
                    <a:pt x="8052889" y="1800200"/>
                  </a:cubicBezTo>
                  <a:lnTo>
                    <a:pt x="6210533" y="1820050"/>
                  </a:lnTo>
                  <a:lnTo>
                    <a:pt x="7142113" y="3194817"/>
                  </a:lnTo>
                  <a:lnTo>
                    <a:pt x="5501191" y="1781150"/>
                  </a:lnTo>
                  <a:lnTo>
                    <a:pt x="300039" y="1820050"/>
                  </a:lnTo>
                  <a:cubicBezTo>
                    <a:pt x="134332" y="1820050"/>
                    <a:pt x="0" y="1665868"/>
                    <a:pt x="0" y="1500161"/>
                  </a:cubicBezTo>
                  <a:lnTo>
                    <a:pt x="0" y="1500167"/>
                  </a:lnTo>
                  <a:lnTo>
                    <a:pt x="0" y="1050117"/>
                  </a:lnTo>
                  <a:lnTo>
                    <a:pt x="0" y="1050117"/>
                  </a:lnTo>
                  <a:lnTo>
                    <a:pt x="0" y="300039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3" y="332658"/>
              <a:ext cx="5256586" cy="24345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– 1 = 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12B22BC-0458-46EA-994B-06E20F45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088"/>
            <a:ext cx="12192000" cy="685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71" y="-26158"/>
            <a:ext cx="12192000" cy="6854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2876" r="32158" b="28700"/>
          <a:stretch/>
        </p:blipFill>
        <p:spPr>
          <a:xfrm>
            <a:off x="1663183" y="217267"/>
            <a:ext cx="1308670" cy="13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91" r="100000">
                        <a14:backgroundMark x1="67422" y1="35802" x2="67422" y2="35802"/>
                        <a14:backgroundMark x1="75234" y1="25926" x2="75234" y2="25926"/>
                        <a14:backgroundMark x1="89063" y1="20833" x2="89063" y2="20833"/>
                        <a14:backgroundMark x1="92969" y1="11574" x2="92969" y2="11574"/>
                        <a14:backgroundMark x1="66875" y1="28858" x2="66875" y2="2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3" y="924479"/>
            <a:ext cx="7308304" cy="5963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0000" l="1437" r="100000">
                        <a14:foregroundMark x1="26371" y1="48866" x2="26371" y2="48866"/>
                        <a14:backgroundMark x1="7582" y1="38672" x2="7582" y2="38672"/>
                        <a14:backgroundMark x1="47247" y1="39063" x2="47247" y2="39063"/>
                        <a14:backgroundMark x1="46848" y1="45469" x2="46848" y2="45469"/>
                        <a14:backgroundMark x1="41101" y1="37188" x2="41101" y2="37188"/>
                        <a14:backgroundMark x1="51476" y1="31484" x2="51476" y2="31484"/>
                        <a14:backgroundMark x1="83799" y1="34141" x2="83799" y2="34141"/>
                        <a14:backgroundMark x1="46848" y1="6641" x2="46848" y2="6641"/>
                        <a14:backgroundMark x1="11812" y1="8125" x2="11812" y2="7031"/>
                        <a14:backgroundMark x1="36073" y1="3594" x2="36073" y2="3594"/>
                        <a14:backgroundMark x1="54190" y1="8906" x2="54190" y2="8906"/>
                        <a14:backgroundMark x1="51476" y1="13438" x2="51476" y2="13438"/>
                        <a14:backgroundMark x1="93456" y1="15313" x2="93456" y2="15313"/>
                        <a14:backgroundMark x1="93855" y1="10391" x2="93855" y2="10391"/>
                        <a14:backgroundMark x1="93057" y1="7734" x2="93057" y2="7734"/>
                        <a14:backgroundMark x1="91939" y1="4375" x2="91939" y2="4375"/>
                        <a14:backgroundMark x1="12610" y1="15313" x2="12610" y2="15313"/>
                        <a14:backgroundMark x1="11014" y1="23594" x2="9896" y2="21328"/>
                        <a14:backgroundMark x1="7981" y1="9609" x2="7981" y2="9609"/>
                        <a14:backgroundMark x1="17957" y1="7031" x2="17957" y2="7031"/>
                        <a14:backgroundMark x1="24102" y1="4375" x2="24102" y2="4375"/>
                        <a14:backgroundMark x1="14844" y1="2500" x2="14844" y2="2500"/>
                        <a14:backgroundMark x1="8699" y1="7031" x2="8699" y2="7031"/>
                        <a14:backgroundMark x1="6784" y1="17578" x2="6784" y2="17578"/>
                        <a14:backgroundMark x1="7582" y1="20547" x2="7582" y2="21719"/>
                        <a14:backgroundMark x1="7582" y1="23203" x2="7582" y2="23203"/>
                        <a14:backgroundMark x1="7183" y1="23984" x2="7183" y2="20938"/>
                        <a14:backgroundMark x1="7183" y1="16406" x2="7183" y2="14141"/>
                        <a14:backgroundMark x1="7183" y1="10000" x2="10615" y2="7031"/>
                        <a14:backgroundMark x1="36472" y1="3203" x2="36472" y2="3203"/>
                        <a14:backgroundMark x1="39505" y1="8125" x2="39505" y2="8125"/>
                        <a14:backgroundMark x1="39904" y1="9609" x2="39904" y2="9609"/>
                        <a14:backgroundMark x1="43017" y1="8906" x2="43017" y2="8906"/>
                        <a14:backgroundMark x1="43017" y1="6250" x2="43017" y2="6250"/>
                        <a14:backgroundMark x1="40303" y1="8125" x2="41421" y2="8125"/>
                        <a14:backgroundMark x1="46449" y1="7031" x2="47646" y2="6641"/>
                        <a14:backgroundMark x1="53791" y1="4375" x2="53791" y2="4375"/>
                        <a14:backgroundMark x1="57622" y1="2500" x2="62251" y2="2109"/>
                        <a14:backgroundMark x1="63448" y1="2109" x2="63448" y2="2109"/>
                        <a14:backgroundMark x1="66879" y1="2109" x2="66879" y2="2109"/>
                        <a14:backgroundMark x1="74222" y1="2109" x2="76536" y2="2500"/>
                        <a14:backgroundMark x1="86512" y1="2500" x2="86512" y2="2500"/>
                        <a14:backgroundMark x1="90024" y1="2500" x2="91141" y2="2500"/>
                        <a14:backgroundMark x1="97686" y1="8906" x2="98803" y2="12266"/>
                        <a14:backgroundMark x1="96887" y1="16406" x2="96169" y2="20938"/>
                        <a14:backgroundMark x1="95770" y1="22109" x2="95770" y2="22109"/>
                        <a14:backgroundMark x1="93057" y1="46250" x2="99601" y2="46250"/>
                        <a14:backgroundMark x1="96568" y1="31484" x2="96568" y2="31484"/>
                        <a14:backgroundMark x1="11814" y1="31134" x2="11814" y2="31134"/>
                        <a14:backgroundMark x1="51477" y1="24330" x2="51477" y2="24330"/>
                        <a14:backgroundMark x1="8861" y1="26804" x2="8861" y2="26804"/>
                        <a14:backgroundMark x1="40506" y1="45979" x2="40506" y2="45979"/>
                        <a14:backgroundMark x1="55907" y1="45155" x2="55907" y2="45155"/>
                        <a14:backgroundMark x1="39030" y1="42887" x2="39030" y2="42887"/>
                        <a14:backgroundMark x1="46835" y1="43093" x2="46835" y2="43093"/>
                        <a14:backgroundMark x1="49789" y1="42268" x2="49789" y2="42268"/>
                        <a14:backgroundMark x1="46835" y1="34845" x2="45992" y2="32990"/>
                        <a14:backgroundMark x1="45359" y1="31959" x2="45359" y2="31959"/>
                        <a14:backgroundMark x1="42616" y1="35258" x2="42616" y2="35258"/>
                        <a14:backgroundMark x1="95359" y1="34433" x2="95359" y2="34433"/>
                        <a14:backgroundMark x1="4008" y1="33608" x2="4008" y2="33608"/>
                        <a14:backgroundMark x1="8439" y1="31546" x2="8439" y2="3154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3573016"/>
            <a:ext cx="1971263" cy="2013740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44736" y="594928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4782" y="240679"/>
            <a:ext cx="41889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Done !!!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087888" y="1772817"/>
            <a:ext cx="2808312" cy="1643105"/>
          </a:xfrm>
          <a:prstGeom prst="cloudCallout">
            <a:avLst>
              <a:gd name="adj1" fmla="val 34183"/>
              <a:gd name="adj2" fmla="val 903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các bạn nhỏ đã hỗ trợ nhé!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A758EB8-9DF6-4649-A649-DF5152D2C3F5}"/>
              </a:ext>
            </a:extLst>
          </p:cNvPr>
          <p:cNvSpPr/>
          <p:nvPr/>
        </p:nvSpPr>
        <p:spPr>
          <a:xfrm>
            <a:off x="10267950" y="3543300"/>
            <a:ext cx="443172" cy="361950"/>
          </a:xfrm>
          <a:prstGeom prst="rect">
            <a:avLst/>
          </a:prstGeom>
          <a:solidFill>
            <a:srgbClr val="758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11256-B045-466B-B276-963B331C3E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18519E-6 C 0.02118 -0.00393 0.01355 -0.00439 0.03125 -0.01388 C 0.03455 -0.01573 0.0382 -0.0155 0.04167 -0.01666 C 0.06962 -0.02684 0.09618 -0.03888 0.125 -0.04444 C 0.13125 -0.04559 0.1375 -0.04606 0.14375 -0.04721 C 0.15834 -0.04976 0.1875 -0.05555 0.1875 -0.05555 C 0.29827 -0.053 0.2691 -0.05925 0.32292 -0.04721 C 0.33316 -0.0405 0.34393 -0.04004 0.35417 -0.03332 C 0.36129 -0.02846 0.36875 -0.02221 0.37709 -0.01944 C 0.38664 -0.01619 0.39306 -0.01434 0.40209 -0.00832 C 0.40695 0.0014 0.41042 0.00464 0.41858 0.00834 C 0.42691 0.02478 0.41771 0.0095 0.43108 0.02223 C 0.43368 0.02455 0.43525 0.02802 0.4375 0.03056 C 0.43941 0.03265 0.4415 0.03427 0.44358 0.03612 C 0.44445 0.0389 0.44427 0.04237 0.44584 0.04445 C 0.44723 0.04654 0.45018 0.04584 0.45209 0.04723 C 0.46216 0.05487 0.46962 0.06668 0.47917 0.07501 C 0.48056 0.07779 0.4816 0.08103 0.48334 0.08334 C 0.48507 0.08566 0.48802 0.08635 0.48959 0.0889 C 0.49184 0.0926 0.49584 0.10904 0.49792 0.1139 C 0.49966 0.11783 0.50226 0.12107 0.50417 0.12501 C 0.50504 0.12663 0.50556 0.12871 0.50625 0.13056 " pathEditMode="relative" ptsTypes="fffffffffffffffffffff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14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414"/>
                            </p:stCondLst>
                            <p:childTnLst>
                              <p:par>
                                <p:cTn id="3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D47E425E47CB488F1435F43C8957B5" ma:contentTypeVersion="2" ma:contentTypeDescription="Create a new document." ma:contentTypeScope="" ma:versionID="f35c3f30839fc5416e8349d06dfb72a4">
  <xsd:schema xmlns:xsd="http://www.w3.org/2001/XMLSchema" xmlns:xs="http://www.w3.org/2001/XMLSchema" xmlns:p="http://schemas.microsoft.com/office/2006/metadata/properties" xmlns:ns3="5bb8db90-ffca-41f9-bad5-86f86e202b47" targetNamespace="http://schemas.microsoft.com/office/2006/metadata/properties" ma:root="true" ma:fieldsID="f9e7f1b12e60cb0fb74142aeb6eb8817" ns3:_="">
    <xsd:import namespace="5bb8db90-ffca-41f9-bad5-86f86e202b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8db90-ffca-41f9-bad5-86f86e202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BA52E-3A4F-4F8E-942E-60C6C43D9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8db90-ffca-41f9-bad5-86f86e202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CC1B02-00CE-425B-B279-6F7610EE5A4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bb8db90-ffca-41f9-bad5-86f86e202b4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C9D2AC-8791-4845-BEDF-D503DA13AD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206</Words>
  <Application>Microsoft Office PowerPoint</Application>
  <PresentationFormat>Widescreen</PresentationFormat>
  <Paragraphs>75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UTM Avo</vt:lpstr>
      <vt:lpstr>1_Office Theme</vt:lpstr>
      <vt:lpstr>Tuần 12 Bài 28: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pc</cp:lastModifiedBy>
  <cp:revision>79</cp:revision>
  <dcterms:created xsi:type="dcterms:W3CDTF">2021-11-04T05:29:51Z</dcterms:created>
  <dcterms:modified xsi:type="dcterms:W3CDTF">2022-11-21T06:57:57Z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0x010100F9D47E425E47CB488F1435F43C8957B5</vt:lpwstr>
  </property>
</Properties>
</file>