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1449" r:id="rId2"/>
    <p:sldId id="259" r:id="rId3"/>
    <p:sldId id="1424" r:id="rId4"/>
    <p:sldId id="424" r:id="rId5"/>
    <p:sldId id="1444" r:id="rId6"/>
    <p:sldId id="428" r:id="rId7"/>
    <p:sldId id="1445" r:id="rId8"/>
    <p:sldId id="1446" r:id="rId9"/>
    <p:sldId id="294" r:id="rId10"/>
    <p:sldId id="433" r:id="rId11"/>
    <p:sldId id="1447" r:id="rId12"/>
    <p:sldId id="441" r:id="rId13"/>
    <p:sldId id="144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62" d="100"/>
          <a:sy n="62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3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79215" y="1648606"/>
            <a:ext cx="9233618" cy="3537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 – Tập chép: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mèo mà trèo cây cau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881" y="250319"/>
            <a:ext cx="5665486" cy="357000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519164" y="2628790"/>
            <a:ext cx="3709549" cy="3189766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25044" y="-91144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969448" y="802022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782082" y="1420527"/>
            <a:ext cx="3808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0380F"/>
                </a:solidFill>
                <a:latin typeface="UTM Avo" panose="02040603050506020204" pitchFamily="18" charset="0"/>
              </a:rPr>
              <a:t>LÀM BÀI TẬP CHÍNH TẢ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9FF6592E-4271-4A0C-8391-103481300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6274" r="4676" b="72506"/>
          <a:stretch/>
        </p:blipFill>
        <p:spPr>
          <a:xfrm>
            <a:off x="458429" y="764411"/>
            <a:ext cx="11275141" cy="3984570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4DE254BC-AB0A-4FF8-BCBF-C91C52E0A6D6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999B2DAD-DD77-4A04-97F1-F850B72F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75371A44-4C5E-4D0A-BFF1-8FCAB2ECA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52A343-FCF9-4F2C-931C-FEBD238CEC2F}"/>
              </a:ext>
            </a:extLst>
          </p:cNvPr>
          <p:cNvSpPr txBox="1"/>
          <p:nvPr/>
        </p:nvSpPr>
        <p:spPr>
          <a:xfrm>
            <a:off x="1342103" y="1976283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E265B-C506-4385-B49A-837CE7A9DE5C}"/>
              </a:ext>
            </a:extLst>
          </p:cNvPr>
          <p:cNvSpPr txBox="1"/>
          <p:nvPr/>
        </p:nvSpPr>
        <p:spPr>
          <a:xfrm>
            <a:off x="4045974" y="275669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60265-ECE9-458E-8CDF-A484FABF193A}"/>
              </a:ext>
            </a:extLst>
          </p:cNvPr>
          <p:cNvSpPr txBox="1"/>
          <p:nvPr/>
        </p:nvSpPr>
        <p:spPr>
          <a:xfrm>
            <a:off x="8756038" y="3508826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364922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573FE6-0DAF-48FC-BB4C-71665F30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6" y="-255578"/>
            <a:ext cx="10515665" cy="69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2BE7FD9B-1E9A-4F9F-814D-0C8E57F3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5" t="26401" r="5430" b="45019"/>
          <a:stretch/>
        </p:blipFill>
        <p:spPr>
          <a:xfrm>
            <a:off x="464060" y="345311"/>
            <a:ext cx="11263879" cy="5366566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ACF7DE78-E89E-43F7-B71F-702E3E3BA3B0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7DC0BCD9-974C-4CD3-9B62-CC71288C9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1E52987C-EDA9-4D5A-8EAE-FCC851F69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5010445" y="1582988"/>
            <a:ext cx="1361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FEE69-9D57-4FC1-9617-F76BA025E8BE}"/>
              </a:ext>
            </a:extLst>
          </p:cNvPr>
          <p:cNvSpPr txBox="1"/>
          <p:nvPr/>
        </p:nvSpPr>
        <p:spPr>
          <a:xfrm>
            <a:off x="6095999" y="3862678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uôn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0132" y="2358229"/>
            <a:ext cx="1007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ĎŌ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686" y="3130044"/>
            <a:ext cx="867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ưέ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751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làm ca sỹ - Vì sao con mèo rửa mặt">
            <a:hlinkClick r:id="" action="ppaction://media"/>
            <a:extLst>
              <a:ext uri="{FF2B5EF4-FFF2-40B4-BE49-F238E27FC236}">
                <a16:creationId xmlns:a16="http://schemas.microsoft.com/office/drawing/2014/main" id="{63835FDD-3DFB-46B3-9756-131AA27348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7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23E1B-76D9-43AE-8522-4C55ED61BE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02" y="-114457"/>
            <a:ext cx="3086803" cy="13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CHÉP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15D14-172E-447E-956D-DAE7735F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493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52F912-F4AD-44CA-8237-C33D8E2FE8E2}"/>
              </a:ext>
            </a:extLst>
          </p:cNvPr>
          <p:cNvSpPr/>
          <p:nvPr/>
        </p:nvSpPr>
        <p:spPr>
          <a:xfrm>
            <a:off x="725214" y="472966"/>
            <a:ext cx="1545020" cy="378372"/>
          </a:xfrm>
          <a:prstGeom prst="rect">
            <a:avLst/>
          </a:prstGeom>
          <a:solidFill>
            <a:srgbClr val="062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672C51-A198-40E9-9668-9C8A31C6B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40" y="-199308"/>
            <a:ext cx="13718270" cy="5608497"/>
          </a:xfrm>
          <a:prstGeom prst="rect">
            <a:avLst/>
          </a:prstGeom>
        </p:spPr>
      </p:pic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0" y="4792717"/>
            <a:ext cx="12192000" cy="165861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F3B82B-0EBF-4B17-A736-01596641FA36}"/>
              </a:ext>
            </a:extLst>
          </p:cNvPr>
          <p:cNvCxnSpPr/>
          <p:nvPr/>
        </p:nvCxnSpPr>
        <p:spPr>
          <a:xfrm>
            <a:off x="6668814" y="2743200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132D77-029B-42A4-8764-CED7DD20A717}"/>
              </a:ext>
            </a:extLst>
          </p:cNvPr>
          <p:cNvCxnSpPr>
            <a:cxnSpLocks/>
          </p:cNvCxnSpPr>
          <p:nvPr/>
        </p:nvCxnSpPr>
        <p:spPr>
          <a:xfrm>
            <a:off x="7625255" y="2743200"/>
            <a:ext cx="1439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3DFA58-2BB9-4747-B4DC-10B984F9C4C4}"/>
              </a:ext>
            </a:extLst>
          </p:cNvPr>
          <p:cNvCxnSpPr>
            <a:cxnSpLocks/>
          </p:cNvCxnSpPr>
          <p:nvPr/>
        </p:nvCxnSpPr>
        <p:spPr>
          <a:xfrm>
            <a:off x="5781940" y="3313384"/>
            <a:ext cx="10760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16D49F-D46D-4725-AEBE-FCCF864D151B}"/>
              </a:ext>
            </a:extLst>
          </p:cNvPr>
          <p:cNvCxnSpPr>
            <a:cxnSpLocks/>
          </p:cNvCxnSpPr>
          <p:nvPr/>
        </p:nvCxnSpPr>
        <p:spPr>
          <a:xfrm>
            <a:off x="8345213" y="3313384"/>
            <a:ext cx="940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F1F2BC-BE1B-4A6F-B98E-0E1E024D78F0}"/>
              </a:ext>
            </a:extLst>
          </p:cNvPr>
          <p:cNvCxnSpPr>
            <a:cxnSpLocks/>
          </p:cNvCxnSpPr>
          <p:nvPr/>
        </p:nvCxnSpPr>
        <p:spPr>
          <a:xfrm>
            <a:off x="7562191" y="3873063"/>
            <a:ext cx="12533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272B87-E46D-4416-A635-03A6F7B1F417}"/>
              </a:ext>
            </a:extLst>
          </p:cNvPr>
          <p:cNvCxnSpPr>
            <a:cxnSpLocks/>
          </p:cNvCxnSpPr>
          <p:nvPr/>
        </p:nvCxnSpPr>
        <p:spPr>
          <a:xfrm>
            <a:off x="6122276" y="4393324"/>
            <a:ext cx="88549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74032E-55F3-4D63-BD37-83B7A978E9FB}"/>
              </a:ext>
            </a:extLst>
          </p:cNvPr>
          <p:cNvCxnSpPr/>
          <p:nvPr/>
        </p:nvCxnSpPr>
        <p:spPr>
          <a:xfrm>
            <a:off x="7162798" y="4403834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5369"/>
          <a:stretch/>
        </p:blipFill>
        <p:spPr>
          <a:xfrm>
            <a:off x="158128" y="285750"/>
            <a:ext cx="11875744" cy="59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9" t="71806" r="10822" b="5578"/>
          <a:stretch/>
        </p:blipFill>
        <p:spPr>
          <a:xfrm>
            <a:off x="227503" y="884902"/>
            <a:ext cx="11615452" cy="44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2362</TotalTime>
  <Words>45</Words>
  <Application>Microsoft Office PowerPoint</Application>
  <PresentationFormat>Widescreen</PresentationFormat>
  <Paragraphs>21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HP001 4 hàng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pc</cp:lastModifiedBy>
  <cp:revision>125</cp:revision>
  <dcterms:created xsi:type="dcterms:W3CDTF">2021-10-30T04:56:06Z</dcterms:created>
  <dcterms:modified xsi:type="dcterms:W3CDTF">2022-03-24T13:17:09Z</dcterms:modified>
</cp:coreProperties>
</file>