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287" r:id="rId4"/>
    <p:sldId id="288" r:id="rId5"/>
    <p:sldId id="289" r:id="rId6"/>
    <p:sldId id="290" r:id="rId7"/>
    <p:sldId id="296" r:id="rId8"/>
    <p:sldId id="295" r:id="rId9"/>
    <p:sldId id="291" r:id="rId10"/>
    <p:sldId id="294" r:id="rId11"/>
    <p:sldId id="292" r:id="rId12"/>
    <p:sldId id="29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6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08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20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10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4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68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1969" y="1648606"/>
            <a:ext cx="844814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E, 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683736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095376" y="1428751"/>
            <a:ext cx="3978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6652" y="1962496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94382"/>
      </p:ext>
    </p:extLst>
  </p:cSld>
  <p:clrMapOvr>
    <a:masterClrMapping/>
  </p:clrMapOvr>
  <p:transition advClick="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2759" y="3429000"/>
            <a:ext cx="8763000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Tô ch</a:t>
            </a:r>
            <a:r>
              <a:rPr lang="en-US" alt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 hoa: </a:t>
            </a:r>
            <a:r>
              <a:rPr lang="en-US" alt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E, Ê</a:t>
            </a:r>
            <a:r>
              <a:rPr 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759" y="4736168"/>
            <a:ext cx="10533320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Viết từ ứng dụng câu ứng dụng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6" y="381000"/>
            <a:ext cx="35814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319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0775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2" y="840210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283" y="147072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7238" y="494228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283" y="3536966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283" y="428507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5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466474" y="908270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charset="0"/>
                <a:ea typeface="Arial" panose="020B0604020202020204" pitchFamily="34" charset="0"/>
                <a:cs typeface="UTM Avo" panose="02040603050506020204" charset="0"/>
              </a:rPr>
              <a:t>Tô chữ hoa E, Ê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0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88029" y="423306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57146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1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58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91300" y="834887"/>
            <a:ext cx="4972050" cy="553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1" y="1180006"/>
            <a:ext cx="3627755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68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504825"/>
            <a:ext cx="4419601" cy="58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5" y="978393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60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80434" y="3019896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60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19" y="2796377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90" y="2777327"/>
            <a:ext cx="1885969" cy="21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18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10" y="588637"/>
            <a:ext cx="7143110" cy="6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9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179" y="369258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7859" y="181117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23479" y="3440151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1976" y="2004579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3636" y="2722365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00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101</Words>
  <Application>Microsoft Office PowerPoint</Application>
  <PresentationFormat>Custom</PresentationFormat>
  <Paragraphs>23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41</cp:revision>
  <dcterms:created xsi:type="dcterms:W3CDTF">2022-02-24T02:58:09Z</dcterms:created>
  <dcterms:modified xsi:type="dcterms:W3CDTF">2022-04-25T06:24:05Z</dcterms:modified>
</cp:coreProperties>
</file>