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1449" r:id="rId2"/>
    <p:sldId id="259" r:id="rId3"/>
    <p:sldId id="424" r:id="rId4"/>
    <p:sldId id="428" r:id="rId5"/>
    <p:sldId id="429" r:id="rId6"/>
    <p:sldId id="431" r:id="rId7"/>
    <p:sldId id="436" r:id="rId8"/>
    <p:sldId id="1425" r:id="rId9"/>
    <p:sldId id="1434" r:id="rId10"/>
    <p:sldId id="430" r:id="rId11"/>
    <p:sldId id="433" r:id="rId12"/>
    <p:sldId id="1440" r:id="rId13"/>
    <p:sldId id="425" r:id="rId14"/>
    <p:sldId id="1429" r:id="rId15"/>
    <p:sldId id="441" r:id="rId16"/>
    <p:sldId id="1435" r:id="rId17"/>
    <p:sldId id="442" r:id="rId18"/>
    <p:sldId id="1436" r:id="rId19"/>
    <p:sldId id="1437" r:id="rId20"/>
    <p:sldId id="1430" r:id="rId21"/>
    <p:sldId id="1431" r:id="rId22"/>
    <p:sldId id="1441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2" d="100"/>
          <a:sy n="62" d="100"/>
        </p:scale>
        <p:origin x="8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1785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821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1215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0770" y="-112144"/>
            <a:ext cx="12446120" cy="70463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8DDF325-8008-4888-91BC-F664990A63A3}"/>
              </a:ext>
            </a:extLst>
          </p:cNvPr>
          <p:cNvSpPr/>
          <p:nvPr userDrawn="1"/>
        </p:nvSpPr>
        <p:spPr>
          <a:xfrm>
            <a:off x="10768148" y="110117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11" Type="http://schemas.openxmlformats.org/officeDocument/2006/relationships/image" Target="../media/image30.png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11" Type="http://schemas.openxmlformats.org/officeDocument/2006/relationships/image" Target="../media/image30.png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20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07055" y="1648606"/>
            <a:ext cx="857799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Kiến em đi học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1B6DE9B-FD7F-4BE4-94DC-3F4A0C4F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3554" r="9601" b="37787"/>
          <a:stretch/>
        </p:blipFill>
        <p:spPr>
          <a:xfrm>
            <a:off x="1447799" y="-104931"/>
            <a:ext cx="9689893" cy="5988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09BFFE-6549-4F26-B74B-F462E06AE580}"/>
              </a:ext>
            </a:extLst>
          </p:cNvPr>
          <p:cNvSpPr/>
          <p:nvPr/>
        </p:nvSpPr>
        <p:spPr>
          <a:xfrm>
            <a:off x="5228304" y="5417433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997D21-172E-4A9C-AC25-9EFC5CA8FE16}"/>
              </a:ext>
            </a:extLst>
          </p:cNvPr>
          <p:cNvSpPr/>
          <p:nvPr/>
        </p:nvSpPr>
        <p:spPr>
          <a:xfrm>
            <a:off x="6676103" y="5085594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56AD3F4-A6F4-466D-868D-E83B8FCA5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504" r="10656" b="6310"/>
          <a:stretch/>
        </p:blipFill>
        <p:spPr>
          <a:xfrm>
            <a:off x="5228304" y="5935864"/>
            <a:ext cx="6673763" cy="477086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E3FFF8D8-4F6F-493E-A77F-808462C2FEB9}"/>
              </a:ext>
            </a:extLst>
          </p:cNvPr>
          <p:cNvSpPr/>
          <p:nvPr/>
        </p:nvSpPr>
        <p:spPr>
          <a:xfrm>
            <a:off x="1834946" y="974795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636947B8-DB39-4870-888A-BA44A7E18F01}"/>
              </a:ext>
            </a:extLst>
          </p:cNvPr>
          <p:cNvSpPr/>
          <p:nvPr/>
        </p:nvSpPr>
        <p:spPr>
          <a:xfrm>
            <a:off x="1907323" y="3455308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88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44981B-9324-4680-BC0E-B5F6C8F88A8C}"/>
              </a:ext>
            </a:extLst>
          </p:cNvPr>
          <p:cNvSpPr txBox="1"/>
          <p:nvPr/>
        </p:nvSpPr>
        <p:spPr>
          <a:xfrm>
            <a:off x="457200" y="1957006"/>
            <a:ext cx="1157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Thầy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sát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giương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kính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6" name="组合 2">
            <a:extLst>
              <a:ext uri="{FF2B5EF4-FFF2-40B4-BE49-F238E27FC236}">
                <a16:creationId xmlns:a16="http://schemas.microsoft.com/office/drawing/2014/main" id="{8A8972DC-7750-489B-B7EE-205ABA56B8E4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39940239-3916-43DB-9912-65342AC19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9BB0AB3B-9F12-4324-93C0-73707E7DF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4068211" y="2009646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F2ADB1-EDBC-4475-81E1-8AAA601A9D0F}"/>
              </a:ext>
            </a:extLst>
          </p:cNvPr>
          <p:cNvCxnSpPr>
            <a:cxnSpLocks/>
          </p:cNvCxnSpPr>
          <p:nvPr/>
        </p:nvCxnSpPr>
        <p:spPr>
          <a:xfrm flipH="1">
            <a:off x="7217811" y="2017867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4070A-FDCC-40D3-B7E0-A83C1CCEB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19850" r="22880" b="26770"/>
          <a:stretch/>
        </p:blipFill>
        <p:spPr>
          <a:xfrm>
            <a:off x="1155181" y="381885"/>
            <a:ext cx="6891867" cy="8382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BE88042-2DA7-4230-80ED-ED4886FF2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0481" r="12004" b="12250"/>
          <a:stretch/>
        </p:blipFill>
        <p:spPr>
          <a:xfrm>
            <a:off x="1381473" y="1023832"/>
            <a:ext cx="9693446" cy="2703585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367181E-3E23-4ECF-8CB1-0DEEBC1F95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7604" r="10823" b="51106"/>
          <a:stretch/>
        </p:blipFill>
        <p:spPr>
          <a:xfrm>
            <a:off x="1155181" y="3310889"/>
            <a:ext cx="10064547" cy="868383"/>
          </a:xfrm>
          <a:prstGeom prst="rect">
            <a:avLst/>
          </a:prstGeom>
        </p:spPr>
      </p:pic>
      <p:grpSp>
        <p:nvGrpSpPr>
          <p:cNvPr id="15" name="组合 1">
            <a:extLst>
              <a:ext uri="{FF2B5EF4-FFF2-40B4-BE49-F238E27FC236}">
                <a16:creationId xmlns:a16="http://schemas.microsoft.com/office/drawing/2014/main" id="{C100F274-6E75-4FCA-8BB2-845F7C9B6C1D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D3F65783-4893-40DB-8657-700C59E9E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9" name="图片 7">
              <a:extLst>
                <a:ext uri="{FF2B5EF4-FFF2-40B4-BE49-F238E27FC236}">
                  <a16:creationId xmlns:a16="http://schemas.microsoft.com/office/drawing/2014/main" id="{68099CA7-6C4E-4645-8C1D-C39659704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4 Two Students Talking Illustrations &amp;amp; Clip Art - iStock">
            <a:extLst>
              <a:ext uri="{FF2B5EF4-FFF2-40B4-BE49-F238E27FC236}">
                <a16:creationId xmlns:a16="http://schemas.microsoft.com/office/drawing/2014/main" id="{9C218D41-FF5B-4560-8347-CC335CF66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5"/>
          <a:stretch/>
        </p:blipFill>
        <p:spPr bwMode="auto">
          <a:xfrm>
            <a:off x="2971800" y="1460089"/>
            <a:ext cx="5829300" cy="496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3">
            <a:extLst>
              <a:ext uri="{FF2B5EF4-FFF2-40B4-BE49-F238E27FC236}">
                <a16:creationId xmlns:a16="http://schemas.microsoft.com/office/drawing/2014/main" id="{583D09D9-E8FE-4EEC-8BF3-5E9A4017DB41}"/>
              </a:ext>
            </a:extLst>
          </p:cNvPr>
          <p:cNvSpPr/>
          <p:nvPr/>
        </p:nvSpPr>
        <p:spPr>
          <a:xfrm>
            <a:off x="2971800" y="1235044"/>
            <a:ext cx="6515099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THẢO LUẬN NHÓM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5C64235-2A42-4140-B532-AC6A8F688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47523" y="173736"/>
            <a:ext cx="2557578" cy="32552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6D01223F-B2C9-4E06-A26B-EA7927D8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3034CE-348A-4498-9C41-A47DF38F1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19850" r="22880" b="26770"/>
          <a:stretch/>
        </p:blipFill>
        <p:spPr>
          <a:xfrm>
            <a:off x="1232362" y="20819"/>
            <a:ext cx="9727276" cy="1183047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9B41AF1-AF78-4C2D-B11C-8C2869D9D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1" t="70749" r="57230" b="13638"/>
          <a:stretch/>
        </p:blipFill>
        <p:spPr>
          <a:xfrm>
            <a:off x="4353363" y="2339336"/>
            <a:ext cx="3251200" cy="25835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4987D6-5804-4D15-8341-FA01CA3A6A4B}"/>
              </a:ext>
            </a:extLst>
          </p:cNvPr>
          <p:cNvSpPr/>
          <p:nvPr/>
        </p:nvSpPr>
        <p:spPr>
          <a:xfrm>
            <a:off x="6775506" y="2334142"/>
            <a:ext cx="829057" cy="753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58175-0622-4CF6-A8CB-172EB9107B32}"/>
              </a:ext>
            </a:extLst>
          </p:cNvPr>
          <p:cNvSpPr txBox="1"/>
          <p:nvPr/>
        </p:nvSpPr>
        <p:spPr>
          <a:xfrm>
            <a:off x="2872275" y="1561649"/>
            <a:ext cx="7005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chê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007BB6BD-7CB8-4AEE-9752-9B90442B652B}"/>
              </a:ext>
            </a:extLst>
          </p:cNvPr>
          <p:cNvGrpSpPr/>
          <p:nvPr/>
        </p:nvGrpSpPr>
        <p:grpSpPr>
          <a:xfrm>
            <a:off x="-53316" y="4218038"/>
            <a:ext cx="12373086" cy="2205639"/>
            <a:chOff x="656927" y="4041797"/>
            <a:chExt cx="12373086" cy="2505456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A4D57C97-15FB-4F67-B4AB-196CDA0AF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656927" y="4041797"/>
              <a:ext cx="4185322" cy="2505456"/>
            </a:xfrm>
            <a:prstGeom prst="rect">
              <a:avLst/>
            </a:prstGeom>
          </p:spPr>
        </p:pic>
        <p:pic>
          <p:nvPicPr>
            <p:cNvPr id="15" name="图片 7">
              <a:extLst>
                <a:ext uri="{FF2B5EF4-FFF2-40B4-BE49-F238E27FC236}">
                  <a16:creationId xmlns:a16="http://schemas.microsoft.com/office/drawing/2014/main" id="{C00DC1F4-509A-46B0-BDF7-2BD86FA91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842249" y="4242965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>
            <a:extLst>
              <a:ext uri="{FF2B5EF4-FFF2-40B4-BE49-F238E27FC236}">
                <a16:creationId xmlns:a16="http://schemas.microsoft.com/office/drawing/2014/main" id="{419A9CCB-E3E9-4A3A-90FE-117D2D69C00A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83CAB647-A6D5-49D6-8938-9DD439249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5EFEBDDD-8E28-4069-9BA8-D0D953D44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E51F73-137F-435A-8BE4-AD95384460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0481" r="12004" b="12250"/>
          <a:stretch/>
        </p:blipFill>
        <p:spPr>
          <a:xfrm>
            <a:off x="548554" y="722080"/>
            <a:ext cx="11094891" cy="309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87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FE7D56F-CFBE-4A05-AD47-030C636DE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7604" r="10823" b="51106"/>
          <a:stretch/>
        </p:blipFill>
        <p:spPr>
          <a:xfrm>
            <a:off x="251643" y="0"/>
            <a:ext cx="11688713" cy="100851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F17B99F-8070-4081-A731-ACEAA870A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0" t="54026" r="18237" b="11081"/>
          <a:stretch/>
        </p:blipFill>
        <p:spPr>
          <a:xfrm>
            <a:off x="1103670" y="1522975"/>
            <a:ext cx="9984659" cy="4890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EA7B5B-30E2-4455-A166-B7B21F315E03}"/>
              </a:ext>
            </a:extLst>
          </p:cNvPr>
          <p:cNvSpPr/>
          <p:nvPr/>
        </p:nvSpPr>
        <p:spPr>
          <a:xfrm>
            <a:off x="793956" y="1484031"/>
            <a:ext cx="4719666" cy="53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C651B1-06FE-445E-ACA1-1FEC4F553A0D}"/>
              </a:ext>
            </a:extLst>
          </p:cNvPr>
          <p:cNvSpPr/>
          <p:nvPr/>
        </p:nvSpPr>
        <p:spPr>
          <a:xfrm>
            <a:off x="956188" y="2055915"/>
            <a:ext cx="3457723" cy="53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5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420527"/>
            <a:ext cx="380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618038" y="4761492"/>
            <a:ext cx="2203935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536963" y="192299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EEC8BC20-C9B4-4C23-A0FA-7114D0F961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1" t="70873" r="65805" b="13638"/>
          <a:stretch/>
        </p:blipFill>
        <p:spPr>
          <a:xfrm>
            <a:off x="5032117" y="2198355"/>
            <a:ext cx="1619734" cy="2563137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89E4E183-5C7D-447F-8536-44405118BA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2" t="74522" r="57254" b="13638"/>
          <a:stretch/>
        </p:blipFill>
        <p:spPr>
          <a:xfrm>
            <a:off x="8915960" y="2802194"/>
            <a:ext cx="1619734" cy="195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1B6DE9B-FD7F-4BE4-94DC-3F4A0C4F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3554" r="9601" b="37787"/>
          <a:stretch/>
        </p:blipFill>
        <p:spPr>
          <a:xfrm>
            <a:off x="1447799" y="-104931"/>
            <a:ext cx="9689893" cy="5988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09BFFE-6549-4F26-B74B-F462E06AE580}"/>
              </a:ext>
            </a:extLst>
          </p:cNvPr>
          <p:cNvSpPr/>
          <p:nvPr/>
        </p:nvSpPr>
        <p:spPr>
          <a:xfrm>
            <a:off x="5228304" y="5417433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997D21-172E-4A9C-AC25-9EFC5CA8FE16}"/>
              </a:ext>
            </a:extLst>
          </p:cNvPr>
          <p:cNvSpPr/>
          <p:nvPr/>
        </p:nvSpPr>
        <p:spPr>
          <a:xfrm>
            <a:off x="6676103" y="5085594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56AD3F4-A6F4-466D-868D-E83B8FCA5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504" r="10656" b="6310"/>
          <a:stretch/>
        </p:blipFill>
        <p:spPr>
          <a:xfrm>
            <a:off x="5228304" y="5935864"/>
            <a:ext cx="6673763" cy="47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1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BAA7A7B-E3E4-4652-91C7-05BF75F4A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0" t="54026" r="18237" b="11081"/>
          <a:stretch/>
        </p:blipFill>
        <p:spPr>
          <a:xfrm>
            <a:off x="147483" y="542003"/>
            <a:ext cx="11669120" cy="57739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663F3A-F003-451C-AC8D-506D797D19E3}"/>
              </a:ext>
            </a:extLst>
          </p:cNvPr>
          <p:cNvSpPr/>
          <p:nvPr/>
        </p:nvSpPr>
        <p:spPr>
          <a:xfrm>
            <a:off x="0" y="512501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EF79F9-5459-4ABA-852A-323FC499A020}"/>
              </a:ext>
            </a:extLst>
          </p:cNvPr>
          <p:cNvSpPr/>
          <p:nvPr/>
        </p:nvSpPr>
        <p:spPr>
          <a:xfrm>
            <a:off x="1" y="1161435"/>
            <a:ext cx="4041058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1B6DE9B-FD7F-4BE4-94DC-3F4A0C4F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3554" r="9601" b="37787"/>
          <a:stretch/>
        </p:blipFill>
        <p:spPr>
          <a:xfrm>
            <a:off x="1447799" y="-104931"/>
            <a:ext cx="9689893" cy="5988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09BFFE-6549-4F26-B74B-F462E06AE580}"/>
              </a:ext>
            </a:extLst>
          </p:cNvPr>
          <p:cNvSpPr/>
          <p:nvPr/>
        </p:nvSpPr>
        <p:spPr>
          <a:xfrm>
            <a:off x="5228304" y="5417433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997D21-172E-4A9C-AC25-9EFC5CA8FE16}"/>
              </a:ext>
            </a:extLst>
          </p:cNvPr>
          <p:cNvSpPr/>
          <p:nvPr/>
        </p:nvSpPr>
        <p:spPr>
          <a:xfrm>
            <a:off x="6676103" y="5085594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56AD3F4-A6F4-466D-868D-E83B8FCA5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504" r="10656" b="6310"/>
          <a:stretch/>
        </p:blipFill>
        <p:spPr>
          <a:xfrm>
            <a:off x="5228304" y="5935864"/>
            <a:ext cx="6673763" cy="47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buồn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lắm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oà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lên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7400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nức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nở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sát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đất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4" y="2446405"/>
            <a:ext cx="3481799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giương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kính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lên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61125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thầy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voi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62944" y="1697709"/>
            <a:ext cx="5376016" cy="732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>
                <a:solidFill>
                  <a:srgbClr val="5F360E"/>
                </a:solidFill>
                <a:latin typeface="UTM Avo" panose="02040603050506020204" pitchFamily="18" charset="0"/>
              </a:rPr>
              <a:t>LUYỆN ĐỌC CÂU</a:t>
            </a:r>
            <a:endParaRPr lang="zh-CN" altLang="en-US" sz="36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25D5428B-91AC-45A1-AC2D-A91844DE6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3554" r="9601" b="37787"/>
          <a:stretch/>
        </p:blipFill>
        <p:spPr>
          <a:xfrm>
            <a:off x="1447799" y="-104931"/>
            <a:ext cx="9689893" cy="5988136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1F7793D-0575-4D98-BA12-ACA1FFCA1F55}"/>
              </a:ext>
            </a:extLst>
          </p:cNvPr>
          <p:cNvSpPr/>
          <p:nvPr/>
        </p:nvSpPr>
        <p:spPr>
          <a:xfrm>
            <a:off x="1910678" y="84991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7EE4829-EFFB-44D8-BBE3-248FB39E2F9F}"/>
              </a:ext>
            </a:extLst>
          </p:cNvPr>
          <p:cNvSpPr/>
          <p:nvPr/>
        </p:nvSpPr>
        <p:spPr>
          <a:xfrm>
            <a:off x="5489286" y="8508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28A64CE-6367-46BA-9D3B-2C9F59D6060C}"/>
              </a:ext>
            </a:extLst>
          </p:cNvPr>
          <p:cNvSpPr/>
          <p:nvPr/>
        </p:nvSpPr>
        <p:spPr>
          <a:xfrm>
            <a:off x="5336886" y="136126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01C7A4B-63F2-49DC-96F4-F78339EAA4CE}"/>
              </a:ext>
            </a:extLst>
          </p:cNvPr>
          <p:cNvSpPr/>
          <p:nvPr/>
        </p:nvSpPr>
        <p:spPr>
          <a:xfrm>
            <a:off x="2000194" y="2427471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36D06719-4EB2-42C0-88FF-2B103348D288}"/>
              </a:ext>
            </a:extLst>
          </p:cNvPr>
          <p:cNvSpPr/>
          <p:nvPr/>
        </p:nvSpPr>
        <p:spPr>
          <a:xfrm>
            <a:off x="2200265" y="2879257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5D345478-2046-4A77-8986-1427D6976FF8}"/>
              </a:ext>
            </a:extLst>
          </p:cNvPr>
          <p:cNvSpPr/>
          <p:nvPr/>
        </p:nvSpPr>
        <p:spPr>
          <a:xfrm>
            <a:off x="1941057" y="339267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949D1FAE-DEF9-4ECC-8631-FC1F3F3C4F5B}"/>
              </a:ext>
            </a:extLst>
          </p:cNvPr>
          <p:cNvSpPr/>
          <p:nvPr/>
        </p:nvSpPr>
        <p:spPr>
          <a:xfrm>
            <a:off x="2200265" y="383058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7B5C6DF6-44DE-442B-AF4A-978BCC9A6F0D}"/>
              </a:ext>
            </a:extLst>
          </p:cNvPr>
          <p:cNvSpPr/>
          <p:nvPr/>
        </p:nvSpPr>
        <p:spPr>
          <a:xfrm>
            <a:off x="4869066" y="383058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EC732F06-C24E-4CF6-9161-C44108ECC6E7}"/>
              </a:ext>
            </a:extLst>
          </p:cNvPr>
          <p:cNvSpPr/>
          <p:nvPr/>
        </p:nvSpPr>
        <p:spPr>
          <a:xfrm>
            <a:off x="9153796" y="381957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208B0-54C8-4D66-8C86-E08CBCE31A0D}"/>
              </a:ext>
            </a:extLst>
          </p:cNvPr>
          <p:cNvGrpSpPr/>
          <p:nvPr/>
        </p:nvGrpSpPr>
        <p:grpSpPr>
          <a:xfrm>
            <a:off x="2111123" y="4758536"/>
            <a:ext cx="502061" cy="400110"/>
            <a:chOff x="1956655" y="4447728"/>
            <a:chExt cx="502061" cy="400110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EDB713F4-97BE-4D7D-B394-FCAE5869A587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ADDAFB-6D34-4050-9AF2-C5ADF4D1B5AD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C4AC10D2-ED05-41D5-B113-C85BF9AAA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504" r="10656" b="6310"/>
          <a:stretch/>
        </p:blipFill>
        <p:spPr>
          <a:xfrm>
            <a:off x="5228304" y="5935864"/>
            <a:ext cx="6673763" cy="4770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99C2101-1700-4DEE-B6E7-AFC61A6D7361}"/>
              </a:ext>
            </a:extLst>
          </p:cNvPr>
          <p:cNvSpPr/>
          <p:nvPr/>
        </p:nvSpPr>
        <p:spPr>
          <a:xfrm>
            <a:off x="5293800" y="5345184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E9BD0F-02A1-4B0B-9A46-D2F996E2241B}"/>
              </a:ext>
            </a:extLst>
          </p:cNvPr>
          <p:cNvSpPr/>
          <p:nvPr/>
        </p:nvSpPr>
        <p:spPr>
          <a:xfrm>
            <a:off x="6386170" y="4895091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EED731-0318-430E-8031-E48CB5ECFBED}"/>
              </a:ext>
            </a:extLst>
          </p:cNvPr>
          <p:cNvGrpSpPr/>
          <p:nvPr/>
        </p:nvGrpSpPr>
        <p:grpSpPr>
          <a:xfrm>
            <a:off x="2127448" y="5213484"/>
            <a:ext cx="502061" cy="400110"/>
            <a:chOff x="1956655" y="4447728"/>
            <a:chExt cx="502061" cy="400110"/>
          </a:xfrm>
        </p:grpSpPr>
        <p:sp>
          <p:nvSpPr>
            <p:cNvPr id="21" name="Cloud 20">
              <a:extLst>
                <a:ext uri="{FF2B5EF4-FFF2-40B4-BE49-F238E27FC236}">
                  <a16:creationId xmlns:a16="http://schemas.microsoft.com/office/drawing/2014/main" id="{747C2AF5-82E8-4633-AB5A-8D5E9D71628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3DB6B4-9A5A-439C-B528-ABD618108D5F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61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2290</TotalTime>
  <Words>105</Words>
  <Application>Microsoft Office PowerPoint</Application>
  <PresentationFormat>Widescreen</PresentationFormat>
  <Paragraphs>41</Paragraphs>
  <Slides>23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pc</cp:lastModifiedBy>
  <cp:revision>124</cp:revision>
  <dcterms:created xsi:type="dcterms:W3CDTF">2021-10-30T04:56:06Z</dcterms:created>
  <dcterms:modified xsi:type="dcterms:W3CDTF">2022-04-11T16:20:55Z</dcterms:modified>
</cp:coreProperties>
</file>