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636" r:id="rId2"/>
    <p:sldId id="278" r:id="rId3"/>
    <p:sldId id="631" r:id="rId4"/>
    <p:sldId id="279" r:id="rId5"/>
    <p:sldId id="277" r:id="rId6"/>
    <p:sldId id="638" r:id="rId7"/>
    <p:sldId id="280" r:id="rId8"/>
    <p:sldId id="632" r:id="rId9"/>
    <p:sldId id="373" r:id="rId10"/>
    <p:sldId id="639" r:id="rId11"/>
    <p:sldId id="640" r:id="rId12"/>
    <p:sldId id="275" r:id="rId13"/>
    <p:sldId id="276" r:id="rId14"/>
    <p:sldId id="633" r:id="rId15"/>
    <p:sldId id="642" r:id="rId16"/>
    <p:sldId id="374" r:id="rId17"/>
    <p:sldId id="377" r:id="rId18"/>
    <p:sldId id="378" r:id="rId19"/>
    <p:sldId id="379" r:id="rId20"/>
    <p:sldId id="626" r:id="rId21"/>
    <p:sldId id="628" r:id="rId22"/>
    <p:sldId id="629" r:id="rId23"/>
    <p:sldId id="630" r:id="rId24"/>
    <p:sldId id="627" r:id="rId25"/>
    <p:sldId id="634" r:id="rId26"/>
    <p:sldId id="635" r:id="rId27"/>
    <p:sldId id="637" r:id="rId28"/>
  </p:sldIdLst>
  <p:sldSz cx="12192000" cy="6858000"/>
  <p:notesSz cx="6858000" cy="9144000"/>
  <p:embeddedFontLst>
    <p:embeddedFont>
      <p:font typeface="VNI-Avo" panose="020B0604020202020204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A58"/>
    <a:srgbClr val="87B9F8"/>
    <a:srgbClr val="DADDFC"/>
    <a:srgbClr val="3A6FB0"/>
    <a:srgbClr val="309DD6"/>
    <a:srgbClr val="3EA5DB"/>
    <a:srgbClr val="42A7DC"/>
    <a:srgbClr val="171954"/>
    <a:srgbClr val="074736"/>
    <a:srgbClr val="FA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9" autoAdjust="0"/>
    <p:restoredTop sz="94660"/>
  </p:normalViewPr>
  <p:slideViewPr>
    <p:cSldViewPr snapToGrid="0">
      <p:cViewPr>
        <p:scale>
          <a:sx n="74" d="100"/>
          <a:sy n="74" d="100"/>
        </p:scale>
        <p:origin x="-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44A2B1B7-8CEC-4E16-9856-0353CF4AFA7D}" type="datetimeFigureOut">
              <a:rPr lang="en-US" smtClean="0"/>
              <a:pPr/>
              <a:t>4/25/2022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18C1F57-105D-432D-B2F2-38318E5031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0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Bấm vào hình bé gái để đến slide kết thúc trò chơi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C1F57-105D-432D-B2F2-38318E5031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5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Bam</a:t>
            </a:r>
            <a:r>
              <a:rPr lang="en-US" baseline="0" dirty="0"/>
              <a:t> </a:t>
            </a:r>
            <a:r>
              <a:rPr lang="en-US" baseline="0" dirty="0" err="1"/>
              <a:t>vao</a:t>
            </a:r>
            <a:r>
              <a:rPr lang="en-US" baseline="0" dirty="0"/>
              <a:t> be </a:t>
            </a:r>
            <a:r>
              <a:rPr lang="en-US" baseline="0" dirty="0" err="1"/>
              <a:t>gai</a:t>
            </a:r>
            <a:r>
              <a:rPr lang="en-US" baseline="0" dirty="0"/>
              <a:t> se sang slide </a:t>
            </a:r>
            <a:r>
              <a:rPr lang="en-US" baseline="0" dirty="0" err="1"/>
              <a:t>tiep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38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538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0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3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602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649" r:id="rId4"/>
    <p:sldLayoutId id="2147483650" r:id="rId5"/>
    <p:sldLayoutId id="2147483685" r:id="rId6"/>
    <p:sldLayoutId id="2147483655" r:id="rId7"/>
    <p:sldLayoutId id="214748371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7.png"/><Relationship Id="rId3" Type="http://schemas.openxmlformats.org/officeDocument/2006/relationships/image" Target="../media/image21.jpeg"/><Relationship Id="rId7" Type="http://schemas.openxmlformats.org/officeDocument/2006/relationships/slide" Target="slide22.xml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23.xml"/><Relationship Id="rId5" Type="http://schemas.openxmlformats.org/officeDocument/2006/relationships/slide" Target="slide24.xml"/><Relationship Id="rId10" Type="http://schemas.openxmlformats.org/officeDocument/2006/relationships/image" Target="../media/image25.jpg"/><Relationship Id="rId4" Type="http://schemas.openxmlformats.org/officeDocument/2006/relationships/image" Target="../media/image22.png"/><Relationship Id="rId9" Type="http://schemas.openxmlformats.org/officeDocument/2006/relationships/slide" Target="slide21.xml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20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20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405179" y="1731151"/>
            <a:ext cx="11381642" cy="2216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cánh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101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20207963-B299-4ACF-ABA5-1F34FFCC3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378"/>
            <a:ext cx="12192000" cy="6431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D52C18-8737-41BB-AEF8-AC632E4950AC}"/>
              </a:ext>
            </a:extLst>
          </p:cNvPr>
          <p:cNvSpPr txBox="1"/>
          <p:nvPr/>
        </p:nvSpPr>
        <p:spPr>
          <a:xfrm>
            <a:off x="849218" y="2553085"/>
            <a:ext cx="10561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/>
              <a:t>	</a:t>
            </a:r>
            <a:r>
              <a:rPr lang="en-US" sz="4000" dirty="0" err="1" smtClean="0"/>
              <a:t>Bởi</a:t>
            </a:r>
            <a:r>
              <a:rPr lang="en-US" sz="4000" dirty="0" smtClean="0"/>
              <a:t>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mang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hôm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</a:t>
            </a:r>
            <a:r>
              <a:rPr lang="en-US" sz="4000" dirty="0" err="1"/>
              <a:t>cái</a:t>
            </a:r>
            <a:r>
              <a:rPr lang="en-US" sz="4000" dirty="0"/>
              <a:t> </a:t>
            </a:r>
            <a:r>
              <a:rPr lang="en-US" sz="4000" dirty="0" err="1"/>
              <a:t>kẹo</a:t>
            </a:r>
            <a:r>
              <a:rPr lang="en-US" sz="4000" dirty="0"/>
              <a:t>, </a:t>
            </a:r>
            <a:r>
              <a:rPr lang="en-US" sz="4000" dirty="0" err="1"/>
              <a:t>hôm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con </a:t>
            </a:r>
            <a:r>
              <a:rPr lang="en-US" sz="4000" dirty="0" err="1"/>
              <a:t>cánh</a:t>
            </a:r>
            <a:r>
              <a:rPr lang="en-US" sz="4000" dirty="0"/>
              <a:t> cam.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723549" y="2553085"/>
            <a:ext cx="180305" cy="8959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2220768" y="1426938"/>
            <a:ext cx="10346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en-US" sz="48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48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48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endParaRPr lang="en-US" sz="4800" b="1" dirty="0">
              <a:solidFill>
                <a:srgbClr val="010A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17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20207963-B299-4ACF-ABA5-1F34FFCC3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378"/>
            <a:ext cx="12192000" cy="64316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4088" y="3216634"/>
            <a:ext cx="9983823" cy="615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lớp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thưởng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tràng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vỗ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tay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2220768" y="1833689"/>
            <a:ext cx="78505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en-US" sz="48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48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48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endParaRPr lang="en-US" sz="4800" b="1" dirty="0">
              <a:solidFill>
                <a:srgbClr val="010A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335628" y="3076483"/>
            <a:ext cx="180305" cy="8959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59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A98E851E-8FD7-469C-B03A-58E976131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378"/>
            <a:ext cx="12192000" cy="6431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6506" y="2731029"/>
            <a:ext cx="35589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>
                <a:ln/>
                <a:solidFill>
                  <a:srgbClr val="010A58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Đi Học Về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9CCC6B46-20B8-4231-8E89-ACAF539DC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604"/>
            <a:ext cx="12192000" cy="64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859642-BA66-441F-B1BE-42025962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8"/>
            <a:ext cx="12192000" cy="6421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2053343" y="2616168"/>
            <a:ext cx="10346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en-US" sz="60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60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60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đoạn</a:t>
            </a:r>
            <a:endParaRPr lang="en-US" sz="6000" b="1" dirty="0">
              <a:solidFill>
                <a:srgbClr val="010A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41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97EDC-609F-4D3E-A350-425D3CE6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7341" r="-1"/>
          <a:stretch/>
        </p:blipFill>
        <p:spPr>
          <a:xfrm>
            <a:off x="51372" y="1166117"/>
            <a:ext cx="12140628" cy="565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B3858-BBE6-4C9B-9BE7-AEBC853AFEE7}"/>
              </a:ext>
            </a:extLst>
          </p:cNvPr>
          <p:cNvSpPr txBox="1"/>
          <p:nvPr/>
        </p:nvSpPr>
        <p:spPr>
          <a:xfrm>
            <a:off x="3333965" y="534257"/>
            <a:ext cx="58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kẹo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cánh</a:t>
            </a:r>
            <a:r>
              <a:rPr lang="en-US" sz="3200" dirty="0">
                <a:solidFill>
                  <a:srgbClr val="FF0000"/>
                </a:solidFill>
              </a:rPr>
              <a:t> cam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DAC97-FDD8-4C27-A060-E3E06DAF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8" y="472752"/>
            <a:ext cx="2351314" cy="833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188A539-94DC-40D5-BA81-300423C5223F}"/>
              </a:ext>
            </a:extLst>
          </p:cNvPr>
          <p:cNvSpPr/>
          <p:nvPr/>
        </p:nvSpPr>
        <p:spPr>
          <a:xfrm>
            <a:off x="353920" y="116611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D0E710F-98F0-491E-B71C-6EB6BB91CE22}"/>
              </a:ext>
            </a:extLst>
          </p:cNvPr>
          <p:cNvSpPr/>
          <p:nvPr/>
        </p:nvSpPr>
        <p:spPr>
          <a:xfrm>
            <a:off x="349180" y="235097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1EF07F7-0545-4FE7-8615-2BC178990972}"/>
              </a:ext>
            </a:extLst>
          </p:cNvPr>
          <p:cNvSpPr/>
          <p:nvPr/>
        </p:nvSpPr>
        <p:spPr>
          <a:xfrm>
            <a:off x="353919" y="4836136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94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20207963-B299-4ACF-ABA5-1F34FFCC3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378"/>
            <a:ext cx="12192000" cy="6431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D52C18-8737-41BB-AEF8-AC632E4950AC}"/>
              </a:ext>
            </a:extLst>
          </p:cNvPr>
          <p:cNvSpPr txBox="1"/>
          <p:nvPr/>
        </p:nvSpPr>
        <p:spPr>
          <a:xfrm>
            <a:off x="1119674" y="2800544"/>
            <a:ext cx="9952653" cy="14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       </a:t>
            </a:r>
            <a:r>
              <a:rPr lang="en-US" sz="4000" dirty="0" err="1"/>
              <a:t>Hôm</a:t>
            </a:r>
            <a:r>
              <a:rPr lang="en-US" sz="4000" dirty="0"/>
              <a:t> nay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tiết</a:t>
            </a:r>
            <a:r>
              <a:rPr lang="en-US" sz="4000" dirty="0"/>
              <a:t> </a:t>
            </a:r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.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giáo</a:t>
            </a:r>
            <a:r>
              <a:rPr lang="en-US" sz="4000" dirty="0"/>
              <a:t> </a:t>
            </a:r>
            <a:r>
              <a:rPr lang="en-US" sz="4000" dirty="0" err="1"/>
              <a:t>hỏi</a:t>
            </a:r>
            <a:r>
              <a:rPr lang="en-US" sz="4000" dirty="0"/>
              <a:t>: “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mang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?”.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BA07E4-6858-4E66-B5F0-CAFB177A64C0}"/>
              </a:ext>
            </a:extLst>
          </p:cNvPr>
          <p:cNvGrpSpPr/>
          <p:nvPr/>
        </p:nvGrpSpPr>
        <p:grpSpPr>
          <a:xfrm>
            <a:off x="4680081" y="1657738"/>
            <a:ext cx="3153746" cy="777551"/>
            <a:chOff x="2851112" y="2166276"/>
            <a:chExt cx="6609046" cy="17014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5476677-89AE-4C5B-A1D6-27E755352F2A}"/>
                </a:ext>
              </a:extLst>
            </p:cNvPr>
            <p:cNvGrpSpPr/>
            <p:nvPr/>
          </p:nvGrpSpPr>
          <p:grpSpPr>
            <a:xfrm>
              <a:off x="2851112" y="2166276"/>
              <a:ext cx="6609046" cy="1701462"/>
              <a:chOff x="2408105" y="4289046"/>
              <a:chExt cx="4503850" cy="1079064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xmlns="" id="{72A0D6C5-83EA-484E-80A2-3C7036514D6E}"/>
                  </a:ext>
                </a:extLst>
              </p:cNvPr>
              <p:cNvSpPr/>
              <p:nvPr/>
            </p:nvSpPr>
            <p:spPr>
              <a:xfrm>
                <a:off x="2419467" y="4289046"/>
                <a:ext cx="4492488" cy="1079064"/>
              </a:xfrm>
              <a:prstGeom prst="flowChartTerminator">
                <a:avLst/>
              </a:prstGeom>
              <a:solidFill>
                <a:srgbClr val="3A6F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/>
                  <a:t>Đoạn 1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0116F9B4-173C-4FD1-B362-B93F4FE20A59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1045033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C54EFAC-C44B-4B07-A446-6E34F6D16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7534" y="2241487"/>
              <a:ext cx="1280659" cy="1280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3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20207963-B299-4ACF-ABA5-1F34FFCC3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78"/>
            <a:ext cx="12192000" cy="6431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D52C18-8737-41BB-AEF8-AC632E4950AC}"/>
              </a:ext>
            </a:extLst>
          </p:cNvPr>
          <p:cNvSpPr txBox="1"/>
          <p:nvPr/>
        </p:nvSpPr>
        <p:spPr>
          <a:xfrm>
            <a:off x="762000" y="1784093"/>
            <a:ext cx="10738757" cy="312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/>
              <a:t>     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khó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.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hôm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kẹo</a:t>
            </a:r>
            <a:r>
              <a:rPr lang="en-US" sz="3200" dirty="0"/>
              <a:t>, </a:t>
            </a:r>
            <a:r>
              <a:rPr lang="en-US" sz="3200" dirty="0" err="1"/>
              <a:t>hôm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con </a:t>
            </a:r>
            <a:r>
              <a:rPr lang="en-US" sz="3200" dirty="0" err="1"/>
              <a:t>cánh</a:t>
            </a:r>
            <a:r>
              <a:rPr lang="en-US" sz="3200" dirty="0"/>
              <a:t> cam.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.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dối</a:t>
            </a:r>
            <a:r>
              <a:rPr lang="en-US" sz="3200" dirty="0"/>
              <a:t>.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,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: “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kẹo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con </a:t>
            </a:r>
            <a:r>
              <a:rPr lang="en-US" sz="3200" dirty="0" err="1"/>
              <a:t>cánh</a:t>
            </a:r>
            <a:r>
              <a:rPr lang="en-US" sz="3200" dirty="0"/>
              <a:t> cam </a:t>
            </a:r>
            <a:r>
              <a:rPr lang="en-US" sz="3200" dirty="0" err="1"/>
              <a:t>nữa</a:t>
            </a:r>
            <a:r>
              <a:rPr lang="en-US" sz="3200" dirty="0"/>
              <a:t> ạ.”.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BA07E4-6858-4E66-B5F0-CAFB177A64C0}"/>
              </a:ext>
            </a:extLst>
          </p:cNvPr>
          <p:cNvGrpSpPr/>
          <p:nvPr/>
        </p:nvGrpSpPr>
        <p:grpSpPr>
          <a:xfrm>
            <a:off x="4598438" y="1075354"/>
            <a:ext cx="3153746" cy="777551"/>
            <a:chOff x="2851112" y="2166279"/>
            <a:chExt cx="6609046" cy="17014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5476677-89AE-4C5B-A1D6-27E755352F2A}"/>
                </a:ext>
              </a:extLst>
            </p:cNvPr>
            <p:cNvGrpSpPr/>
            <p:nvPr/>
          </p:nvGrpSpPr>
          <p:grpSpPr>
            <a:xfrm>
              <a:off x="2851112" y="2166279"/>
              <a:ext cx="6609046" cy="1701462"/>
              <a:chOff x="2408105" y="4289048"/>
              <a:chExt cx="4503850" cy="1079064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xmlns="" id="{72A0D6C5-83EA-484E-80A2-3C7036514D6E}"/>
                  </a:ext>
                </a:extLst>
              </p:cNvPr>
              <p:cNvSpPr/>
              <p:nvPr/>
            </p:nvSpPr>
            <p:spPr>
              <a:xfrm>
                <a:off x="2419467" y="4289048"/>
                <a:ext cx="4492488" cy="1079064"/>
              </a:xfrm>
              <a:prstGeom prst="flowChartTerminator">
                <a:avLst/>
              </a:prstGeom>
              <a:solidFill>
                <a:srgbClr val="3A6F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/>
                  <a:t>Đoạn 2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0116F9B4-173C-4FD1-B362-B93F4FE20A59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1045033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C54EFAC-C44B-4B07-A446-6E34F6D16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7534" y="2241487"/>
              <a:ext cx="1280659" cy="1280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0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20207963-B299-4ACF-ABA5-1F34FFCC3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78"/>
            <a:ext cx="12192000" cy="6431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D52C18-8737-41BB-AEF8-AC632E4950AC}"/>
              </a:ext>
            </a:extLst>
          </p:cNvPr>
          <p:cNvSpPr txBox="1"/>
          <p:nvPr/>
        </p:nvSpPr>
        <p:spPr>
          <a:xfrm>
            <a:off x="762000" y="2099779"/>
            <a:ext cx="10738757" cy="253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/>
              <a:t>    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r>
              <a:rPr lang="en-US" sz="3200" dirty="0"/>
              <a:t>, </a:t>
            </a:r>
            <a:r>
              <a:rPr lang="en-US" sz="3200" dirty="0" err="1"/>
              <a:t>khen</a:t>
            </a:r>
            <a:r>
              <a:rPr lang="en-US" sz="3200" dirty="0"/>
              <a:t>: “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thật</a:t>
            </a:r>
            <a:r>
              <a:rPr lang="en-US" sz="3200" dirty="0"/>
              <a:t> </a:t>
            </a:r>
            <a:r>
              <a:rPr lang="en-US" sz="3200" dirty="0" err="1"/>
              <a:t>thà</a:t>
            </a:r>
            <a:r>
              <a:rPr lang="en-US" sz="3200" dirty="0"/>
              <a:t>.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kẹo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ngoài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r>
              <a:rPr lang="en-US" sz="3200" dirty="0"/>
              <a:t>. Con </a:t>
            </a:r>
            <a:r>
              <a:rPr lang="en-US" sz="3200" dirty="0" err="1"/>
              <a:t>cánh</a:t>
            </a:r>
            <a:r>
              <a:rPr lang="en-US" sz="3200" dirty="0"/>
              <a:t> cam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ở </a:t>
            </a:r>
            <a:r>
              <a:rPr lang="en-US" sz="3200" dirty="0" err="1"/>
              <a:t>nhà</a:t>
            </a:r>
            <a:r>
              <a:rPr lang="en-US" sz="3200" dirty="0"/>
              <a:t>.”.</a:t>
            </a:r>
          </a:p>
          <a:p>
            <a:pPr algn="just">
              <a:lnSpc>
                <a:spcPct val="120000"/>
              </a:lnSpc>
            </a:pPr>
            <a:r>
              <a:rPr lang="en-US" sz="3200" dirty="0"/>
              <a:t>    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thưởng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tràng</a:t>
            </a:r>
            <a:r>
              <a:rPr lang="en-US" sz="3200" dirty="0"/>
              <a:t> </a:t>
            </a:r>
            <a:r>
              <a:rPr lang="en-US" sz="3200" dirty="0" err="1"/>
              <a:t>vỗ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BA07E4-6858-4E66-B5F0-CAFB177A64C0}"/>
              </a:ext>
            </a:extLst>
          </p:cNvPr>
          <p:cNvGrpSpPr/>
          <p:nvPr/>
        </p:nvGrpSpPr>
        <p:grpSpPr>
          <a:xfrm>
            <a:off x="4598438" y="1216872"/>
            <a:ext cx="3153746" cy="777551"/>
            <a:chOff x="2851112" y="2166279"/>
            <a:chExt cx="6609046" cy="17014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5476677-89AE-4C5B-A1D6-27E755352F2A}"/>
                </a:ext>
              </a:extLst>
            </p:cNvPr>
            <p:cNvGrpSpPr/>
            <p:nvPr/>
          </p:nvGrpSpPr>
          <p:grpSpPr>
            <a:xfrm>
              <a:off x="2851112" y="2166279"/>
              <a:ext cx="6609046" cy="1701462"/>
              <a:chOff x="2408105" y="4289048"/>
              <a:chExt cx="4503850" cy="1079064"/>
            </a:xfrm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xmlns="" id="{72A0D6C5-83EA-484E-80A2-3C7036514D6E}"/>
                  </a:ext>
                </a:extLst>
              </p:cNvPr>
              <p:cNvSpPr/>
              <p:nvPr/>
            </p:nvSpPr>
            <p:spPr>
              <a:xfrm>
                <a:off x="2419467" y="4289048"/>
                <a:ext cx="4492488" cy="1079064"/>
              </a:xfrm>
              <a:prstGeom prst="flowChartTerminator">
                <a:avLst/>
              </a:prstGeom>
              <a:solidFill>
                <a:srgbClr val="3A6F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/>
                  <a:t>Đoạn 3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0116F9B4-173C-4FD1-B362-B93F4FE20A59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1045033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C54EFAC-C44B-4B07-A446-6E34F6D16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7534" y="2241487"/>
              <a:ext cx="1280659" cy="1280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2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97EDC-609F-4D3E-A350-425D3CE6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7341" r="-1"/>
          <a:stretch/>
        </p:blipFill>
        <p:spPr>
          <a:xfrm>
            <a:off x="51372" y="1166117"/>
            <a:ext cx="12140628" cy="565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B3858-BBE6-4C9B-9BE7-AEBC853AFEE7}"/>
              </a:ext>
            </a:extLst>
          </p:cNvPr>
          <p:cNvSpPr txBox="1"/>
          <p:nvPr/>
        </p:nvSpPr>
        <p:spPr>
          <a:xfrm>
            <a:off x="3333965" y="534257"/>
            <a:ext cx="58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Cái kẹo và con cánh cam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DAC97-FDD8-4C27-A060-E3E06DAF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96" y="467309"/>
            <a:ext cx="2351314" cy="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45CC5D7E-52D1-41BB-B6ED-A9FD0608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208"/>
            <a:ext cx="12192000" cy="63939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1BDA6F3-A5C8-4845-98B7-3766E6510355}"/>
              </a:ext>
            </a:extLst>
          </p:cNvPr>
          <p:cNvSpPr/>
          <p:nvPr/>
        </p:nvSpPr>
        <p:spPr>
          <a:xfrm>
            <a:off x="3971060" y="1919804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chemeClr val="accent4"/>
                </a:solidFill>
              </a:rPr>
              <a:t>Khởi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động</a:t>
            </a:r>
            <a:endParaRPr lang="en-US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F3A1337-E208-43EE-88EA-128F3BD5E6EB}"/>
              </a:ext>
            </a:extLst>
          </p:cNvPr>
          <p:cNvSpPr/>
          <p:nvPr/>
        </p:nvSpPr>
        <p:spPr>
          <a:xfrm>
            <a:off x="4451653" y="3045870"/>
            <a:ext cx="35374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171954"/>
                </a:solidFill>
              </a:rPr>
              <a:t>Trò</a:t>
            </a:r>
            <a:r>
              <a:rPr lang="en-US" sz="6000" b="1" dirty="0">
                <a:ln/>
                <a:solidFill>
                  <a:srgbClr val="171954"/>
                </a:solidFill>
              </a:rPr>
              <a:t> </a:t>
            </a:r>
            <a:r>
              <a:rPr lang="en-US" sz="6000" b="1" dirty="0" err="1">
                <a:ln/>
                <a:solidFill>
                  <a:srgbClr val="171954"/>
                </a:solidFill>
              </a:rPr>
              <a:t>chơi</a:t>
            </a:r>
            <a:r>
              <a:rPr lang="en-US" sz="6000" b="1" dirty="0">
                <a:ln/>
                <a:solidFill>
                  <a:srgbClr val="171954"/>
                </a:solidFill>
              </a:rPr>
              <a:t> </a:t>
            </a:r>
            <a:endParaRPr lang="en-US" sz="6000" b="1" cap="none" spc="0" dirty="0">
              <a:ln/>
              <a:solidFill>
                <a:srgbClr val="17195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77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358" y="202"/>
            <a:ext cx="12191285" cy="68575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2990" y="2658378"/>
            <a:ext cx="2834954" cy="3429679"/>
          </a:xfrm>
          <a:prstGeom prst="rect">
            <a:avLst/>
          </a:prstGeom>
        </p:spPr>
      </p:pic>
      <p:pic>
        <p:nvPicPr>
          <p:cNvPr id="34" name="Picture 3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69" y="1079414"/>
            <a:ext cx="2834954" cy="5025882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42" y="1357275"/>
            <a:ext cx="952032" cy="877985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13" y="295299"/>
            <a:ext cx="1371520" cy="1371520"/>
          </a:xfrm>
          <a:prstGeom prst="rect">
            <a:avLst/>
          </a:prstGeom>
        </p:spPr>
      </p:pic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0795" y="1651617"/>
            <a:ext cx="1431650" cy="137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635" y="5681312"/>
            <a:ext cx="12227301" cy="1859665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BAA68260-1055-4F35-AA5A-B94D2B204B8E}"/>
              </a:ext>
            </a:extLst>
          </p:cNvPr>
          <p:cNvSpPr/>
          <p:nvPr/>
        </p:nvSpPr>
        <p:spPr>
          <a:xfrm>
            <a:off x="2278980" y="48358"/>
            <a:ext cx="3145790" cy="777551"/>
          </a:xfrm>
          <a:prstGeom prst="flowChartTerminator">
            <a:avLst/>
          </a:prstGeom>
          <a:solidFill>
            <a:srgbClr val="3A6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A56F88-B5D4-4E1C-BD66-C10952C06CB3}"/>
              </a:ext>
            </a:extLst>
          </p:cNvPr>
          <p:cNvSpPr txBox="1"/>
          <p:nvPr/>
        </p:nvSpPr>
        <p:spPr>
          <a:xfrm>
            <a:off x="2772445" y="185056"/>
            <a:ext cx="227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TM Avo" panose="02040603050506020204" pitchFamily="18" charset="0"/>
              </a:rPr>
              <a:t>BẮT BƯỚM</a:t>
            </a:r>
          </a:p>
        </p:txBody>
      </p:sp>
      <p:pic>
        <p:nvPicPr>
          <p:cNvPr id="11" name="Content Placeholder 12" descr="powerpoint-07">
            <a:extLst>
              <a:ext uri="{FF2B5EF4-FFF2-40B4-BE49-F238E27FC236}">
                <a16:creationId xmlns:a16="http://schemas.microsoft.com/office/drawing/2014/main" xmlns="" id="{B6FFBE56-3057-4FAF-85C7-8982D25098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59" y="19043"/>
            <a:ext cx="1263136" cy="5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18 C -0.2556 -0.13449 -0.2444 -0.13333 -0.23308 -0.12916 C -0.22214 -0.12639 -0.22331 -0.12037 -0.21315 -0.10787 C -0.20821 -0.10254 -0.20339 -0.09907 -0.19896 -0.09305 C -0.18542 -0.04514 -0.19206 -0.0574 -0.18073 -0.04328 C -0.178 -0.03611 -0.17513 -0.03078 -0.17279 -0.02199 C -0.17097 -0.01666 -0.17084 -0.00532 -0.16875 -2.59259E-6 C -0.16628 0.00533 -0.16315 0.00533 -0.16081 0.00718 C -0.15469 0.00949 -0.1487 0.01135 -0.14271 0.01412 C -0.13685 0.02014 -0.13282 0.02662 -0.12657 0.02917 C -0.1211 0.02963 -0.11576 0.02917 -0.11055 0.02917 " pathEditMode="relative" rAng="0" ptsTypes="AAAAAAAAAA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0072" y="2929088"/>
            <a:ext cx="2474814" cy="29939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5258" y="2233224"/>
            <a:ext cx="2474814" cy="4387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F36052-806A-4A4D-A50A-D641C829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82187"/>
            <a:ext cx="12227301" cy="13993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24595" y="470634"/>
            <a:ext cx="9859535" cy="1627414"/>
          </a:xfrm>
          <a:prstGeom prst="roundRect">
            <a:avLst/>
          </a:prstGeom>
          <a:solidFill>
            <a:srgbClr val="42A7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2404" tIns="46204" rIns="92404" bIns="46204" rtlCol="0" anchor="ctr"/>
          <a:lstStyle/>
          <a:p>
            <a:pPr algn="ctr" defTabSz="911987"/>
            <a:endParaRPr lang="en-US" sz="1824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9320"/>
            <a:ext cx="1023755" cy="1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350323-7EBA-4639-979E-22A0DCCD8A3B}"/>
              </a:ext>
            </a:extLst>
          </p:cNvPr>
          <p:cNvSpPr txBox="1"/>
          <p:nvPr/>
        </p:nvSpPr>
        <p:spPr>
          <a:xfrm>
            <a:off x="2568842" y="846516"/>
            <a:ext cx="7769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UTM Avo" panose="02040603050506020204" pitchFamily="18" charset="0"/>
              </a:rPr>
              <a:t>Cô giáo hỏi cả lớp câu gì?</a:t>
            </a:r>
          </a:p>
        </p:txBody>
      </p:sp>
    </p:spTree>
    <p:extLst>
      <p:ext uri="{BB962C8B-B14F-4D97-AF65-F5344CB8AC3E}">
        <p14:creationId xmlns:p14="http://schemas.microsoft.com/office/powerpoint/2010/main" val="9757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23C7EC-66A3-4E9A-8633-C71A38FF06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82187"/>
            <a:ext cx="12227301" cy="1399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6604" y="3424913"/>
            <a:ext cx="2201340" cy="26631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0402" y="3214255"/>
            <a:ext cx="1982588" cy="3514784"/>
          </a:xfrm>
          <a:prstGeom prst="rect">
            <a:avLst/>
          </a:prstGeom>
        </p:spPr>
      </p:pic>
      <p:pic>
        <p:nvPicPr>
          <p:cNvPr id="27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4862"/>
            <a:ext cx="1023755" cy="1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78F77EB-64B7-4133-9F69-006366143ED9}"/>
              </a:ext>
            </a:extLst>
          </p:cNvPr>
          <p:cNvGrpSpPr/>
          <p:nvPr/>
        </p:nvGrpSpPr>
        <p:grpSpPr>
          <a:xfrm>
            <a:off x="1330206" y="716392"/>
            <a:ext cx="9238333" cy="1627414"/>
            <a:chOff x="1208286" y="7039"/>
            <a:chExt cx="9859535" cy="1627414"/>
          </a:xfrm>
        </p:grpSpPr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xmlns="" id="{AD04633C-8824-4F64-B1FD-17ED5C506466}"/>
                </a:ext>
              </a:extLst>
            </p:cNvPr>
            <p:cNvSpPr/>
            <p:nvPr/>
          </p:nvSpPr>
          <p:spPr>
            <a:xfrm>
              <a:off x="1208286" y="7039"/>
              <a:ext cx="9859535" cy="1627414"/>
            </a:xfrm>
            <a:prstGeom prst="roundRect">
              <a:avLst/>
            </a:prstGeom>
            <a:solidFill>
              <a:srgbClr val="3EA5D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2404" tIns="46204" rIns="92404" bIns="46204" rtlCol="0" anchor="ctr"/>
            <a:lstStyle/>
            <a:p>
              <a:pPr algn="ctr" defTabSz="911987"/>
              <a:endParaRPr lang="en-US" sz="1824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5719685-DD70-4269-92AE-120B6C366203}"/>
                </a:ext>
              </a:extLst>
            </p:cNvPr>
            <p:cNvSpPr txBox="1"/>
            <p:nvPr/>
          </p:nvSpPr>
          <p:spPr>
            <a:xfrm>
              <a:off x="2533855" y="170607"/>
              <a:ext cx="8450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Ngoài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Trung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còn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mang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5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A5E8AB7-1B53-4B09-8E66-31BE6C299E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82187"/>
            <a:ext cx="12227301" cy="1399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9371" y="4867659"/>
            <a:ext cx="1532929" cy="18545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9722" y="4548896"/>
            <a:ext cx="1302498" cy="2309104"/>
          </a:xfrm>
          <a:prstGeom prst="rect">
            <a:avLst/>
          </a:prstGeom>
        </p:spPr>
      </p:pic>
      <p:pic>
        <p:nvPicPr>
          <p:cNvPr id="2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9861"/>
            <a:ext cx="1023755" cy="1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ED992C-ACC2-4C5F-8CA4-32E486EF544F}"/>
              </a:ext>
            </a:extLst>
          </p:cNvPr>
          <p:cNvGrpSpPr/>
          <p:nvPr/>
        </p:nvGrpSpPr>
        <p:grpSpPr>
          <a:xfrm>
            <a:off x="1232188" y="711973"/>
            <a:ext cx="10748057" cy="1627414"/>
            <a:chOff x="1242157" y="711973"/>
            <a:chExt cx="10189394" cy="1627414"/>
          </a:xfrm>
        </p:grpSpPr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xmlns="" id="{5FE61322-5FF5-4DCC-9799-7014B577585F}"/>
                </a:ext>
              </a:extLst>
            </p:cNvPr>
            <p:cNvSpPr/>
            <p:nvPr/>
          </p:nvSpPr>
          <p:spPr>
            <a:xfrm>
              <a:off x="1242157" y="711973"/>
              <a:ext cx="9859535" cy="1627414"/>
            </a:xfrm>
            <a:prstGeom prst="roundRect">
              <a:avLst/>
            </a:prstGeom>
            <a:solidFill>
              <a:srgbClr val="309DD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2404" tIns="46204" rIns="92404" bIns="46204" rtlCol="0" anchor="ctr"/>
            <a:lstStyle/>
            <a:p>
              <a:pPr algn="ctr" defTabSz="911987"/>
              <a:endParaRPr lang="en-US" sz="1824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091B42F-2A44-4077-8934-CE986C609F10}"/>
                </a:ext>
              </a:extLst>
            </p:cNvPr>
            <p:cNvSpPr txBox="1"/>
            <p:nvPr/>
          </p:nvSpPr>
          <p:spPr>
            <a:xfrm>
              <a:off x="1531798" y="1044550"/>
              <a:ext cx="9899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Vì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sao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giáo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vỗ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khen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Trung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A1F722-AB64-46E8-9263-CA89A508A3F0}"/>
              </a:ext>
            </a:extLst>
          </p:cNvPr>
          <p:cNvSpPr/>
          <p:nvPr/>
        </p:nvSpPr>
        <p:spPr>
          <a:xfrm>
            <a:off x="6618181" y="3021891"/>
            <a:ext cx="5256027" cy="1428703"/>
          </a:xfrm>
          <a:prstGeom prst="rect">
            <a:avLst/>
          </a:prstGeom>
          <a:solidFill>
            <a:srgbClr val="87B9F8"/>
          </a:solidFill>
          <a:ln w="28575" cap="flat" cmpd="sng" algn="ctr">
            <a:noFill/>
            <a:prstDash val="solid"/>
          </a:ln>
          <a:effectLst/>
        </p:spPr>
        <p:txBody>
          <a:bodyPr lIns="120079" tIns="60040" rIns="120079" bIns="60040" rtlCol="0" anchor="ctr"/>
          <a:lstStyle/>
          <a:p>
            <a:pPr lvl="0"/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b/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Trung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thật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thà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8B22B5-625C-4AE5-976B-71A77EFE6F0C}"/>
              </a:ext>
            </a:extLst>
          </p:cNvPr>
          <p:cNvSpPr/>
          <p:nvPr/>
        </p:nvSpPr>
        <p:spPr>
          <a:xfrm>
            <a:off x="669369" y="3042172"/>
            <a:ext cx="5221291" cy="1428703"/>
          </a:xfrm>
          <a:prstGeom prst="rect">
            <a:avLst/>
          </a:prstGeom>
          <a:solidFill>
            <a:srgbClr val="87B9F8"/>
          </a:solidFill>
          <a:ln w="28575" cap="flat" cmpd="sng" algn="ctr">
            <a:noFill/>
            <a:prstDash val="solid"/>
          </a:ln>
          <a:effectLst/>
        </p:spPr>
        <p:txBody>
          <a:bodyPr lIns="120079" tIns="60040" rIns="120079" bIns="60040" rtlCol="0" anchor="ctr"/>
          <a:lstStyle/>
          <a:p>
            <a:pPr lvl="0"/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a/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Trung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hay.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D73BCF5-3A72-4EA6-B5B8-EB7CF386B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874" y="3119745"/>
            <a:ext cx="1306335" cy="10451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D3A0308-32F3-4A28-A7CD-BAD7D7E4E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88" y="3329763"/>
            <a:ext cx="1147726" cy="10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358" y="202"/>
            <a:ext cx="12191285" cy="68575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537" y="2645236"/>
            <a:ext cx="2834954" cy="3429679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976" y="1049006"/>
            <a:ext cx="2834954" cy="5025882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31" y="313568"/>
            <a:ext cx="4461034" cy="446103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635" y="5442064"/>
            <a:ext cx="12227301" cy="2098913"/>
          </a:xfrm>
          <a:prstGeom prst="rect">
            <a:avLst/>
          </a:prstGeom>
        </p:spPr>
      </p:pic>
      <p:pic>
        <p:nvPicPr>
          <p:cNvPr id="7" name="Content Placeholder 12" descr="powerpoint-07">
            <a:extLst>
              <a:ext uri="{FF2B5EF4-FFF2-40B4-BE49-F238E27FC236}">
                <a16:creationId xmlns:a16="http://schemas.microsoft.com/office/drawing/2014/main" xmlns="" id="{B6FFBE56-3057-4FAF-85C7-8982D25098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59" y="19043"/>
            <a:ext cx="1263136" cy="5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859642-BA66-441F-B1BE-42025962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8"/>
            <a:ext cx="12192000" cy="6421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1487286" y="2561739"/>
            <a:ext cx="10346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   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Luyện đọc phân vai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10A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9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97EDC-609F-4D3E-A350-425D3CE6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7341" r="-1"/>
          <a:stretch/>
        </p:blipFill>
        <p:spPr>
          <a:xfrm>
            <a:off x="51372" y="1166117"/>
            <a:ext cx="12140628" cy="565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B3858-BBE6-4C9B-9BE7-AEBC853AFEE7}"/>
              </a:ext>
            </a:extLst>
          </p:cNvPr>
          <p:cNvSpPr txBox="1"/>
          <p:nvPr/>
        </p:nvSpPr>
        <p:spPr>
          <a:xfrm>
            <a:off x="3333965" y="534257"/>
            <a:ext cx="58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Cái kẹo và con cánh cam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DAC97-FDD8-4C27-A060-E3E06DAF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96" y="467309"/>
            <a:ext cx="2351314" cy="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2451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859642-BA66-441F-B1BE-42025962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8"/>
            <a:ext cx="12192000" cy="6421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1170550" y="2908556"/>
            <a:ext cx="1121195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1: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Cái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kẹo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và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cánh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7194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07B9BD-4E69-4CB5-A331-B26F99C1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2" t="8395" r="6863" b="52529"/>
          <a:stretch/>
        </p:blipFill>
        <p:spPr>
          <a:xfrm>
            <a:off x="19159" y="519200"/>
            <a:ext cx="12135169" cy="63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97EDC-609F-4D3E-A350-425D3CE6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7341" r="-1"/>
          <a:stretch/>
        </p:blipFill>
        <p:spPr>
          <a:xfrm>
            <a:off x="51372" y="1166117"/>
            <a:ext cx="12140628" cy="565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B3858-BBE6-4C9B-9BE7-AEBC853AFEE7}"/>
              </a:ext>
            </a:extLst>
          </p:cNvPr>
          <p:cNvSpPr txBox="1"/>
          <p:nvPr/>
        </p:nvSpPr>
        <p:spPr>
          <a:xfrm>
            <a:off x="3333965" y="534257"/>
            <a:ext cx="58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kẹo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cánh</a:t>
            </a:r>
            <a:r>
              <a:rPr lang="en-US" sz="3200" dirty="0">
                <a:solidFill>
                  <a:srgbClr val="FF0000"/>
                </a:solidFill>
              </a:rPr>
              <a:t> cam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DAC97-FDD8-4C27-A060-E3E06DAF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8" y="472752"/>
            <a:ext cx="2351314" cy="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1D9F81CE-356A-46C0-98E0-A4E270FD4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78"/>
            <a:ext cx="12192000" cy="643162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778AB51-4B3C-4E37-A739-48BCC17C7DEE}"/>
              </a:ext>
            </a:extLst>
          </p:cNvPr>
          <p:cNvGrpSpPr/>
          <p:nvPr/>
        </p:nvGrpSpPr>
        <p:grpSpPr>
          <a:xfrm>
            <a:off x="3319845" y="1237619"/>
            <a:ext cx="5074205" cy="1303374"/>
            <a:chOff x="6540603" y="3092680"/>
            <a:chExt cx="5074205" cy="14820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C2F592B-85DD-4826-8D0D-30863770D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559"/>
            <a:stretch/>
          </p:blipFill>
          <p:spPr>
            <a:xfrm>
              <a:off x="6540603" y="3092680"/>
              <a:ext cx="5074205" cy="1482048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EA85C68-4654-4530-B633-B418C09FD95F}"/>
                </a:ext>
              </a:extLst>
            </p:cNvPr>
            <p:cNvSpPr txBox="1"/>
            <p:nvPr/>
          </p:nvSpPr>
          <p:spPr>
            <a:xfrm>
              <a:off x="6970470" y="3431240"/>
              <a:ext cx="4543435" cy="80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74736"/>
                  </a:solidFill>
                </a:rPr>
                <a:t>c</a:t>
              </a:r>
              <a:r>
                <a:rPr lang="en-US" sz="4000" dirty="0" smtClean="0">
                  <a:solidFill>
                    <a:srgbClr val="074736"/>
                  </a:solidFill>
                </a:rPr>
                <a:t>on </a:t>
              </a:r>
              <a:r>
                <a:rPr lang="en-US" sz="4000" dirty="0" err="1" smtClean="0">
                  <a:solidFill>
                    <a:srgbClr val="074736"/>
                  </a:solidFill>
                </a:rPr>
                <a:t>cánh</a:t>
              </a:r>
              <a:r>
                <a:rPr lang="en-US" sz="4000" dirty="0" smtClean="0">
                  <a:solidFill>
                    <a:srgbClr val="074736"/>
                  </a:solidFill>
                </a:rPr>
                <a:t> cam</a:t>
              </a:r>
              <a:endParaRPr lang="en-US" sz="4000" dirty="0">
                <a:solidFill>
                  <a:srgbClr val="074736"/>
                </a:solidFill>
              </a:endParaRPr>
            </a:p>
          </p:txBody>
        </p:sp>
      </p:grpSp>
      <p:pic>
        <p:nvPicPr>
          <p:cNvPr id="1026" name="Picture 2" descr="Hình ảnh, hình nền con bọ cánh cam đẹp nhất dễ thương | VFO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 bwMode="auto">
          <a:xfrm>
            <a:off x="2238222" y="2657901"/>
            <a:ext cx="3857778" cy="26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 Bọ cánh cam ý tưởng | bọ rùa, côn trùng, động vậ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6"/>
          <a:stretch/>
        </p:blipFill>
        <p:spPr bwMode="auto">
          <a:xfrm>
            <a:off x="6761408" y="2629559"/>
            <a:ext cx="3541690" cy="27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0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1D9F81CE-356A-46C0-98E0-A4E270FD4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78"/>
            <a:ext cx="12192000" cy="643162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EF45492-B563-4DF3-B8F5-1B8AAD2EE06D}"/>
              </a:ext>
            </a:extLst>
          </p:cNvPr>
          <p:cNvGrpSpPr/>
          <p:nvPr/>
        </p:nvGrpSpPr>
        <p:grpSpPr>
          <a:xfrm>
            <a:off x="1056943" y="1780232"/>
            <a:ext cx="5074205" cy="1255782"/>
            <a:chOff x="465133" y="633058"/>
            <a:chExt cx="5074205" cy="14863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0B48565-DDCE-491E-A5B9-1729FDA75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59"/>
            <a:stretch/>
          </p:blipFill>
          <p:spPr>
            <a:xfrm>
              <a:off x="465133" y="633058"/>
              <a:ext cx="5074205" cy="14863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C9904F3-99A0-4091-B770-70007088BF40}"/>
                </a:ext>
              </a:extLst>
            </p:cNvPr>
            <p:cNvSpPr txBox="1"/>
            <p:nvPr/>
          </p:nvSpPr>
          <p:spPr>
            <a:xfrm>
              <a:off x="1659276" y="899923"/>
              <a:ext cx="3292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luyện nói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A3F9FF7-517E-4DB1-92BF-038676E96E51}"/>
              </a:ext>
            </a:extLst>
          </p:cNvPr>
          <p:cNvGrpSpPr/>
          <p:nvPr/>
        </p:nvGrpSpPr>
        <p:grpSpPr>
          <a:xfrm>
            <a:off x="6024080" y="1780231"/>
            <a:ext cx="5438775" cy="1317427"/>
            <a:chOff x="6249028" y="705024"/>
            <a:chExt cx="5438775" cy="15476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F00D5D5-62E7-4AC7-B326-276CBB60D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028" y="705024"/>
              <a:ext cx="5438775" cy="15476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489DE4D-7ED3-493A-BAEC-36AC9CAE5625}"/>
                </a:ext>
              </a:extLst>
            </p:cNvPr>
            <p:cNvSpPr txBox="1"/>
            <p:nvPr/>
          </p:nvSpPr>
          <p:spPr>
            <a:xfrm>
              <a:off x="7796376" y="955893"/>
              <a:ext cx="3292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10A58"/>
                  </a:solidFill>
                </a:rPr>
                <a:t>nói dối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95BBA99-3A52-4764-B460-FA200D449AD4}"/>
              </a:ext>
            </a:extLst>
          </p:cNvPr>
          <p:cNvGrpSpPr/>
          <p:nvPr/>
        </p:nvGrpSpPr>
        <p:grpSpPr>
          <a:xfrm>
            <a:off x="768573" y="3685854"/>
            <a:ext cx="5362575" cy="1184097"/>
            <a:chOff x="126085" y="3519708"/>
            <a:chExt cx="5362575" cy="13913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07873A1-1C3C-476A-B9E6-964D3585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085" y="3519708"/>
              <a:ext cx="5362575" cy="139133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90CA23-BEE8-4BD7-BD7A-3EBCDF054B0F}"/>
                </a:ext>
              </a:extLst>
            </p:cNvPr>
            <p:cNvSpPr txBox="1"/>
            <p:nvPr/>
          </p:nvSpPr>
          <p:spPr>
            <a:xfrm>
              <a:off x="1355801" y="3758782"/>
              <a:ext cx="3292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171954"/>
                  </a:solidFill>
                </a:rPr>
                <a:t>ngoài sân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778AB51-4B3C-4E37-A739-48BCC17C7DEE}"/>
              </a:ext>
            </a:extLst>
          </p:cNvPr>
          <p:cNvGrpSpPr/>
          <p:nvPr/>
        </p:nvGrpSpPr>
        <p:grpSpPr>
          <a:xfrm>
            <a:off x="6269107" y="3606892"/>
            <a:ext cx="5074205" cy="1303374"/>
            <a:chOff x="6540603" y="3429000"/>
            <a:chExt cx="5074205" cy="14820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C2F592B-85DD-4826-8D0D-30863770D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559"/>
            <a:stretch/>
          </p:blipFill>
          <p:spPr>
            <a:xfrm>
              <a:off x="6540603" y="3429000"/>
              <a:ext cx="5074205" cy="148204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EA85C68-4654-4530-B633-B418C09FD95F}"/>
                </a:ext>
              </a:extLst>
            </p:cNvPr>
            <p:cNvSpPr txBox="1"/>
            <p:nvPr/>
          </p:nvSpPr>
          <p:spPr>
            <a:xfrm>
              <a:off x="6970470" y="3769801"/>
              <a:ext cx="45434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một tràng vỗ tay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74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859642-BA66-441F-B1BE-42025962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8"/>
            <a:ext cx="12192000" cy="6421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2053343" y="2616168"/>
            <a:ext cx="10346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en-US" sz="60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60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6000" b="1" dirty="0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endParaRPr lang="en-US" sz="6000" b="1" dirty="0">
              <a:solidFill>
                <a:srgbClr val="010A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06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97EDC-609F-4D3E-A350-425D3CE6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7341" r="-1"/>
          <a:stretch/>
        </p:blipFill>
        <p:spPr>
          <a:xfrm>
            <a:off x="51372" y="1239690"/>
            <a:ext cx="12140628" cy="565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B3858-BBE6-4C9B-9BE7-AEBC853AFEE7}"/>
              </a:ext>
            </a:extLst>
          </p:cNvPr>
          <p:cNvSpPr txBox="1"/>
          <p:nvPr/>
        </p:nvSpPr>
        <p:spPr>
          <a:xfrm>
            <a:off x="3333965" y="534257"/>
            <a:ext cx="58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Cái kẹo và con cánh cam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188A539-94DC-40D5-BA81-300423C5223F}"/>
              </a:ext>
            </a:extLst>
          </p:cNvPr>
          <p:cNvSpPr/>
          <p:nvPr/>
        </p:nvSpPr>
        <p:spPr>
          <a:xfrm>
            <a:off x="353920" y="116611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D0E710F-98F0-491E-B71C-6EB6BB91CE22}"/>
              </a:ext>
            </a:extLst>
          </p:cNvPr>
          <p:cNvSpPr/>
          <p:nvPr/>
        </p:nvSpPr>
        <p:spPr>
          <a:xfrm>
            <a:off x="6021122" y="116611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1EF07F7-0545-4FE7-8615-2BC178990972}"/>
              </a:ext>
            </a:extLst>
          </p:cNvPr>
          <p:cNvSpPr/>
          <p:nvPr/>
        </p:nvSpPr>
        <p:spPr>
          <a:xfrm>
            <a:off x="282880" y="237627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7773259-2C88-4329-861D-D2CF52CD877A}"/>
              </a:ext>
            </a:extLst>
          </p:cNvPr>
          <p:cNvSpPr/>
          <p:nvPr/>
        </p:nvSpPr>
        <p:spPr>
          <a:xfrm>
            <a:off x="4077102" y="2212440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EDCFCD5-55B4-4F39-8032-280F08124C7C}"/>
              </a:ext>
            </a:extLst>
          </p:cNvPr>
          <p:cNvSpPr/>
          <p:nvPr/>
        </p:nvSpPr>
        <p:spPr>
          <a:xfrm>
            <a:off x="6347357" y="271136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A02DACC-9CA6-40D9-A5DD-BFA37A222985}"/>
              </a:ext>
            </a:extLst>
          </p:cNvPr>
          <p:cNvSpPr/>
          <p:nvPr/>
        </p:nvSpPr>
        <p:spPr>
          <a:xfrm>
            <a:off x="840755" y="326360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DEFCBD6-85FF-49FA-A43D-42868B150BBB}"/>
              </a:ext>
            </a:extLst>
          </p:cNvPr>
          <p:cNvSpPr/>
          <p:nvPr/>
        </p:nvSpPr>
        <p:spPr>
          <a:xfrm>
            <a:off x="7477258" y="326360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A134A2B-C164-4452-9B4D-9EDC47AC9E79}"/>
              </a:ext>
            </a:extLst>
          </p:cNvPr>
          <p:cNvSpPr/>
          <p:nvPr/>
        </p:nvSpPr>
        <p:spPr>
          <a:xfrm>
            <a:off x="388316" y="4903276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74C15DD-4E84-4F31-9941-1393EDC76602}"/>
              </a:ext>
            </a:extLst>
          </p:cNvPr>
          <p:cNvSpPr/>
          <p:nvPr/>
        </p:nvSpPr>
        <p:spPr>
          <a:xfrm>
            <a:off x="353920" y="590124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30" name="Picture 29" descr="A child sitting on a chair&#10;&#10;Description automatically generated with low confidence">
            <a:extLst>
              <a:ext uri="{FF2B5EF4-FFF2-40B4-BE49-F238E27FC236}">
                <a16:creationId xmlns:a16="http://schemas.microsoft.com/office/drawing/2014/main" xmlns="" id="{4A976E7F-C638-4D42-947D-23888B43F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28" y="496517"/>
            <a:ext cx="856350" cy="8838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9A6452A-79D1-43F2-B0C2-F836DA98E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566" y="468855"/>
            <a:ext cx="2351314" cy="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339</Words>
  <Application>Microsoft Office PowerPoint</Application>
  <PresentationFormat>Custom</PresentationFormat>
  <Paragraphs>56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UTM Avo</vt:lpstr>
      <vt:lpstr>VNI-Avo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83</cp:revision>
  <dcterms:created xsi:type="dcterms:W3CDTF">2021-11-01T08:16:43Z</dcterms:created>
  <dcterms:modified xsi:type="dcterms:W3CDTF">2022-04-25T06:19:11Z</dcterms:modified>
</cp:coreProperties>
</file>