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21"/>
  </p:notesMasterIdLst>
  <p:sldIdLst>
    <p:sldId id="1431" r:id="rId3"/>
    <p:sldId id="257" r:id="rId4"/>
    <p:sldId id="302" r:id="rId5"/>
    <p:sldId id="301" r:id="rId6"/>
    <p:sldId id="424" r:id="rId7"/>
    <p:sldId id="303" r:id="rId8"/>
    <p:sldId id="436" r:id="rId9"/>
    <p:sldId id="1425" r:id="rId10"/>
    <p:sldId id="1426" r:id="rId11"/>
    <p:sldId id="332" r:id="rId12"/>
    <p:sldId id="433" r:id="rId13"/>
    <p:sldId id="1427" r:id="rId14"/>
    <p:sldId id="345" r:id="rId15"/>
    <p:sldId id="304" r:id="rId16"/>
    <p:sldId id="1428" r:id="rId17"/>
    <p:sldId id="259" r:id="rId18"/>
    <p:sldId id="1429" r:id="rId19"/>
    <p:sldId id="143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7T15:03:09.76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5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2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43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9833" y="1875530"/>
            <a:ext cx="83615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ấm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áp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00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5" y="316011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3780" y="958335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giãn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  <p:sp>
        <p:nvSpPr>
          <p:cNvPr id="2" name="Star: 12 Points 1">
            <a:extLst>
              <a:ext uri="{FF2B5EF4-FFF2-40B4-BE49-F238E27FC236}">
                <a16:creationId xmlns:a16="http://schemas.microsoft.com/office/drawing/2014/main" id="{E389EF9A-B7A4-47C6-961A-B601D9FE485B}"/>
              </a:ext>
            </a:extLst>
          </p:cNvPr>
          <p:cNvSpPr/>
          <p:nvPr/>
        </p:nvSpPr>
        <p:spPr>
          <a:xfrm>
            <a:off x="457200" y="114808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064F464-211D-4819-A6DE-7548DD0C398D}"/>
              </a:ext>
            </a:extLst>
          </p:cNvPr>
          <p:cNvSpPr/>
          <p:nvPr/>
        </p:nvSpPr>
        <p:spPr>
          <a:xfrm>
            <a:off x="411480" y="2448559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4603B90F-0847-457A-9275-B109745DA26F}"/>
              </a:ext>
            </a:extLst>
          </p:cNvPr>
          <p:cNvSpPr/>
          <p:nvPr/>
        </p:nvSpPr>
        <p:spPr>
          <a:xfrm>
            <a:off x="335280" y="426212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318" y="6131293"/>
            <a:ext cx="760396" cy="259348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0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822399" y="1559303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04622-F0BD-4F57-9D39-4BEFE53D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8" r="17983"/>
          <a:stretch/>
        </p:blipFill>
        <p:spPr>
          <a:xfrm>
            <a:off x="592675" y="967738"/>
            <a:ext cx="11006649" cy="44061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800402F-5E9E-4B6E-A39C-AE9784195F59}"/>
              </a:ext>
            </a:extLst>
          </p:cNvPr>
          <p:cNvSpPr/>
          <p:nvPr/>
        </p:nvSpPr>
        <p:spPr>
          <a:xfrm>
            <a:off x="7416799" y="3255206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95074-1F86-4E0F-B0A7-0C24F6703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1" t="4150" r="10088" b="4744"/>
          <a:stretch/>
        </p:blipFill>
        <p:spPr>
          <a:xfrm>
            <a:off x="2092960" y="629919"/>
            <a:ext cx="8717280" cy="59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A4EE9-F888-48D3-9F06-E37162F7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1" t="14606" r="10630" b="30230"/>
          <a:stretch/>
        </p:blipFill>
        <p:spPr>
          <a:xfrm>
            <a:off x="174567" y="1290320"/>
            <a:ext cx="11842865" cy="24282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2FE2E3C-CC6D-41B3-A397-265C3E13DEC9}"/>
              </a:ext>
            </a:extLst>
          </p:cNvPr>
          <p:cNvSpPr/>
          <p:nvPr/>
        </p:nvSpPr>
        <p:spPr>
          <a:xfrm>
            <a:off x="3129280" y="2062480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5A0FC-837B-406F-865B-8B47593A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"/>
          <a:stretch/>
        </p:blipFill>
        <p:spPr>
          <a:xfrm>
            <a:off x="734166" y="1564640"/>
            <a:ext cx="10924388" cy="4124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20566-A240-4211-BC0F-BD1AFFF62C6B}"/>
              </a:ext>
            </a:extLst>
          </p:cNvPr>
          <p:cNvSpPr/>
          <p:nvPr/>
        </p:nvSpPr>
        <p:spPr>
          <a:xfrm>
            <a:off x="2181555" y="456665"/>
            <a:ext cx="8406233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9023" y="1564640"/>
            <a:ext cx="6102417" cy="3176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489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73F8AF-96F8-46E8-81BE-D2E015FD8407}"/>
              </a:ext>
            </a:extLst>
          </p:cNvPr>
          <p:cNvSpPr/>
          <p:nvPr/>
        </p:nvSpPr>
        <p:spPr>
          <a:xfrm>
            <a:off x="1983874" y="1084981"/>
            <a:ext cx="8818880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32F114F-4F26-4A4B-86FD-7B0891882A4C}"/>
              </a:ext>
            </a:extLst>
          </p:cNvPr>
          <p:cNvSpPr/>
          <p:nvPr/>
        </p:nvSpPr>
        <p:spPr>
          <a:xfrm>
            <a:off x="1371600" y="2103120"/>
            <a:ext cx="10210800" cy="384048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Gia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đình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sẽ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hạnh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phúc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khi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mọi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cùng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việc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vui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D4E40-178C-4562-8C98-F86548C1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86"/>
          <a:stretch/>
        </p:blipFill>
        <p:spPr>
          <a:xfrm>
            <a:off x="203201" y="1076960"/>
            <a:ext cx="11988799" cy="4968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14:cNvPr>
              <p14:cNvContentPartPr/>
              <p14:nvPr/>
            </p14:nvContentPartPr>
            <p14:xfrm>
              <a:off x="761640" y="13307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000" y="129472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889632" y="873520"/>
            <a:ext cx="6025415" cy="5702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59CA47-F44C-4BF2-A180-8A4930B13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57631"/>
          <a:stretch/>
        </p:blipFill>
        <p:spPr>
          <a:xfrm>
            <a:off x="243840" y="303777"/>
            <a:ext cx="11454446" cy="5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9BA5D-1D09-42FD-A7F3-986AF0B1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86964"/>
          <a:stretch/>
        </p:blipFill>
        <p:spPr>
          <a:xfrm>
            <a:off x="274320" y="242817"/>
            <a:ext cx="11454446" cy="173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88140-7F5D-414A-8BA3-2A2108E26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2" t="42368" r="7751" b="34814"/>
          <a:stretch/>
        </p:blipFill>
        <p:spPr>
          <a:xfrm>
            <a:off x="79812" y="1981200"/>
            <a:ext cx="12032376" cy="3673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4067" y="5159141"/>
            <a:ext cx="924026" cy="760396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449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0">
            <a:extLst>
              <a:ext uri="{FF2B5EF4-FFF2-40B4-BE49-F238E27FC236}">
                <a16:creationId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pic>
        <p:nvPicPr>
          <p:cNvPr id="10" name="PA_库_图片 6">
            <a:extLst>
              <a:ext uri="{FF2B5EF4-FFF2-40B4-BE49-F238E27FC236}">
                <a16:creationId xmlns:a16="http://schemas.microsoft.com/office/drawing/2014/main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:a16="http://schemas.microsoft.com/office/drawing/2014/main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CHIA SẺ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68AD211D-1640-4549-9FED-63FEA1286A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" y="4967217"/>
            <a:ext cx="12170004" cy="20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565940" y="155805"/>
            <a:ext cx="11234763" cy="6129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2194" y="6179419"/>
            <a:ext cx="673768" cy="211222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897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1905058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g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hẹn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1916636" y="286682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nấu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1916636" y="4733983"/>
            <a:ext cx="267400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v</a:t>
            </a:r>
            <a:r>
              <a:rPr lang="vi-VN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ư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ờn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7294175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thỏ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7294175" y="2966844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7294175" y="4733983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Luyện đọc từ ngữ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146297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1787039" y="1283626"/>
            <a:ext cx="5376016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57" y="3053439"/>
            <a:ext cx="2512546" cy="205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3915620"/>
            <a:ext cx="1813744" cy="18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01601"/>
            <a:ext cx="11795760" cy="6217920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7EB61C57-F471-4437-950A-BA44C0B44200}"/>
              </a:ext>
            </a:extLst>
          </p:cNvPr>
          <p:cNvSpPr/>
          <p:nvPr/>
        </p:nvSpPr>
        <p:spPr>
          <a:xfrm>
            <a:off x="467360" y="114808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616CCB74-95E5-4A11-B440-4E309DC705E3}"/>
              </a:ext>
            </a:extLst>
          </p:cNvPr>
          <p:cNvSpPr/>
          <p:nvPr/>
        </p:nvSpPr>
        <p:spPr>
          <a:xfrm>
            <a:off x="7670800" y="103124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1AAA829-F8A2-44D8-BC3F-E0E6F66CE9F2}"/>
              </a:ext>
            </a:extLst>
          </p:cNvPr>
          <p:cNvSpPr/>
          <p:nvPr/>
        </p:nvSpPr>
        <p:spPr>
          <a:xfrm>
            <a:off x="11084560" y="11379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3C23FC6-AD9F-4BC0-A2A5-8CF2F9CF7C63}"/>
              </a:ext>
            </a:extLst>
          </p:cNvPr>
          <p:cNvSpPr/>
          <p:nvPr/>
        </p:nvSpPr>
        <p:spPr>
          <a:xfrm>
            <a:off x="7670800" y="14427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BC0D2C56-E1F1-4A03-9D51-5C28A04E8651}"/>
              </a:ext>
            </a:extLst>
          </p:cNvPr>
          <p:cNvSpPr/>
          <p:nvPr/>
        </p:nvSpPr>
        <p:spPr>
          <a:xfrm>
            <a:off x="467360" y="234187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4DE1B926-7C1B-4675-A5F7-F44FE2F40027}"/>
              </a:ext>
            </a:extLst>
          </p:cNvPr>
          <p:cNvSpPr/>
          <p:nvPr/>
        </p:nvSpPr>
        <p:spPr>
          <a:xfrm>
            <a:off x="46736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0859E9B-9CB6-46CF-8EA8-A0F2082CEC81}"/>
              </a:ext>
            </a:extLst>
          </p:cNvPr>
          <p:cNvSpPr/>
          <p:nvPr/>
        </p:nvSpPr>
        <p:spPr>
          <a:xfrm>
            <a:off x="1065784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09B2DDBB-20C1-4D7D-A12C-78AB094A9C40}"/>
              </a:ext>
            </a:extLst>
          </p:cNvPr>
          <p:cNvSpPr/>
          <p:nvPr/>
        </p:nvSpPr>
        <p:spPr>
          <a:xfrm>
            <a:off x="467360" y="372490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5E2FB134-EEB4-48EE-BB5E-B60351ED795A}"/>
              </a:ext>
            </a:extLst>
          </p:cNvPr>
          <p:cNvSpPr/>
          <p:nvPr/>
        </p:nvSpPr>
        <p:spPr>
          <a:xfrm>
            <a:off x="467360" y="4221482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04AD92E6-BE77-4AC1-BE80-22C74D57A54A}"/>
              </a:ext>
            </a:extLst>
          </p:cNvPr>
          <p:cNvSpPr/>
          <p:nvPr/>
        </p:nvSpPr>
        <p:spPr>
          <a:xfrm>
            <a:off x="4866640" y="4307842"/>
            <a:ext cx="528320" cy="4267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D4AC9C91-BC81-4CF0-B40F-AA1214E688D0}"/>
              </a:ext>
            </a:extLst>
          </p:cNvPr>
          <p:cNvSpPr/>
          <p:nvPr/>
        </p:nvSpPr>
        <p:spPr>
          <a:xfrm>
            <a:off x="259080" y="5022849"/>
            <a:ext cx="543560" cy="41275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D9AB58BA-845A-4047-A7EF-AC7CDD5CB89C}"/>
              </a:ext>
            </a:extLst>
          </p:cNvPr>
          <p:cNvSpPr/>
          <p:nvPr/>
        </p:nvSpPr>
        <p:spPr>
          <a:xfrm>
            <a:off x="335280" y="5644512"/>
            <a:ext cx="543560" cy="52197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448" y="6073541"/>
            <a:ext cx="616017" cy="245980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7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102</Words>
  <Application>Microsoft Office PowerPoint</Application>
  <PresentationFormat>Widescreen</PresentationFormat>
  <Paragraphs>36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pc</cp:lastModifiedBy>
  <cp:revision>18</cp:revision>
  <dcterms:created xsi:type="dcterms:W3CDTF">2021-11-01T08:16:43Z</dcterms:created>
  <dcterms:modified xsi:type="dcterms:W3CDTF">2022-05-17T13:52:11Z</dcterms:modified>
</cp:coreProperties>
</file>