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474" r:id="rId2"/>
    <p:sldId id="317" r:id="rId3"/>
    <p:sldId id="473" r:id="rId4"/>
    <p:sldId id="456" r:id="rId5"/>
    <p:sldId id="461" r:id="rId6"/>
    <p:sldId id="462" r:id="rId7"/>
    <p:sldId id="368" r:id="rId8"/>
    <p:sldId id="381" r:id="rId9"/>
    <p:sldId id="463" r:id="rId10"/>
    <p:sldId id="464" r:id="rId11"/>
    <p:sldId id="465" r:id="rId12"/>
    <p:sldId id="384" r:id="rId13"/>
    <p:sldId id="457" r:id="rId14"/>
    <p:sldId id="451" r:id="rId15"/>
    <p:sldId id="467" r:id="rId16"/>
    <p:sldId id="469" r:id="rId17"/>
    <p:sldId id="466" r:id="rId18"/>
    <p:sldId id="470" r:id="rId19"/>
    <p:sldId id="471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M HAI AN" initials="LHA" lastIdx="1" clrIdx="0">
    <p:extLst>
      <p:ext uri="{19B8F6BF-5375-455C-9EA6-DF929625EA0E}">
        <p15:presenceInfo xmlns:p15="http://schemas.microsoft.com/office/powerpoint/2012/main" userId="LAM HAI 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AE4"/>
    <a:srgbClr val="F694C7"/>
    <a:srgbClr val="E482C3"/>
    <a:srgbClr val="79E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 autoAdjust="0"/>
    <p:restoredTop sz="94291" autoAdjust="0"/>
  </p:normalViewPr>
  <p:slideViewPr>
    <p:cSldViewPr snapToGrid="0">
      <p:cViewPr varScale="1">
        <p:scale>
          <a:sx n="108" d="100"/>
          <a:sy n="108" d="100"/>
        </p:scale>
        <p:origin x="180" y="120"/>
      </p:cViewPr>
      <p:guideLst/>
    </p:cSldViewPr>
  </p:slideViewPr>
  <p:outlineViewPr>
    <p:cViewPr>
      <p:scale>
        <a:sx n="33" d="100"/>
        <a:sy n="33" d="100"/>
      </p:scale>
      <p:origin x="0" y="-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44"/>
    </p:cViewPr>
  </p:sorter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er646" userId="f285884f-657b-41d5-995c-aa0dfb0f6f4a" providerId="ADAL" clId="{819B3CDD-EA3B-4D8B-8E66-B214808457DC}"/>
    <pc:docChg chg="undo custSel modSld">
      <pc:chgData name="user646" userId="f285884f-657b-41d5-995c-aa0dfb0f6f4a" providerId="ADAL" clId="{819B3CDD-EA3B-4D8B-8E66-B214808457DC}" dt="2022-04-27T02:08:29.760" v="61" actId="14100"/>
      <pc:docMkLst>
        <pc:docMk/>
      </pc:docMkLst>
      <pc:sldChg chg="modAnim">
        <pc:chgData name="user646" userId="f285884f-657b-41d5-995c-aa0dfb0f6f4a" providerId="ADAL" clId="{819B3CDD-EA3B-4D8B-8E66-B214808457DC}" dt="2022-04-27T02:07:23.134" v="53"/>
        <pc:sldMkLst>
          <pc:docMk/>
          <pc:sldMk cId="830573801" sldId="384"/>
        </pc:sldMkLst>
      </pc:sldChg>
      <pc:sldChg chg="addSp delSp modSp mod">
        <pc:chgData name="user646" userId="f285884f-657b-41d5-995c-aa0dfb0f6f4a" providerId="ADAL" clId="{819B3CDD-EA3B-4D8B-8E66-B214808457DC}" dt="2022-04-27T02:04:01.055" v="11" actId="1076"/>
        <pc:sldMkLst>
          <pc:docMk/>
          <pc:sldMk cId="3084198527" sldId="456"/>
        </pc:sldMkLst>
        <pc:spChg chg="mod">
          <ac:chgData name="user646" userId="f285884f-657b-41d5-995c-aa0dfb0f6f4a" providerId="ADAL" clId="{819B3CDD-EA3B-4D8B-8E66-B214808457DC}" dt="2022-04-27T02:04:01.055" v="11" actId="1076"/>
          <ac:spMkLst>
            <pc:docMk/>
            <pc:sldMk cId="3084198527" sldId="456"/>
            <ac:spMk id="4" creationId="{4ED026BF-3AFD-49A5-96CF-22BA0E719910}"/>
          </ac:spMkLst>
        </pc:spChg>
        <pc:picChg chg="del mod">
          <ac:chgData name="user646" userId="f285884f-657b-41d5-995c-aa0dfb0f6f4a" providerId="ADAL" clId="{819B3CDD-EA3B-4D8B-8E66-B214808457DC}" dt="2022-04-27T02:03:34.626" v="2" actId="478"/>
          <ac:picMkLst>
            <pc:docMk/>
            <pc:sldMk cId="3084198527" sldId="456"/>
            <ac:picMk id="5" creationId="{332D1D56-5353-4001-8C6E-D7939FE93760}"/>
          </ac:picMkLst>
        </pc:picChg>
        <pc:picChg chg="add mod">
          <ac:chgData name="user646" userId="f285884f-657b-41d5-995c-aa0dfb0f6f4a" providerId="ADAL" clId="{819B3CDD-EA3B-4D8B-8E66-B214808457DC}" dt="2022-04-27T02:03:56.864" v="10" actId="1076"/>
          <ac:picMkLst>
            <pc:docMk/>
            <pc:sldMk cId="3084198527" sldId="456"/>
            <ac:picMk id="1026" creationId="{08BFBFBE-8A14-46E8-A570-85D65CCAB0BE}"/>
          </ac:picMkLst>
        </pc:picChg>
      </pc:sldChg>
      <pc:sldChg chg="modSp modAnim">
        <pc:chgData name="user646" userId="f285884f-657b-41d5-995c-aa0dfb0f6f4a" providerId="ADAL" clId="{819B3CDD-EA3B-4D8B-8E66-B214808457DC}" dt="2022-04-27T02:07:56.935" v="58" actId="20577"/>
        <pc:sldMkLst>
          <pc:docMk/>
          <pc:sldMk cId="277127313" sldId="457"/>
        </pc:sldMkLst>
        <pc:spChg chg="mod">
          <ac:chgData name="user646" userId="f285884f-657b-41d5-995c-aa0dfb0f6f4a" providerId="ADAL" clId="{819B3CDD-EA3B-4D8B-8E66-B214808457DC}" dt="2022-04-27T02:07:48.123" v="55" actId="20577"/>
          <ac:spMkLst>
            <pc:docMk/>
            <pc:sldMk cId="277127313" sldId="457"/>
            <ac:spMk id="2" creationId="{1549BB4B-30C9-4407-B1EF-C3D33B602420}"/>
          </ac:spMkLst>
        </pc:spChg>
        <pc:spChg chg="mod">
          <ac:chgData name="user646" userId="f285884f-657b-41d5-995c-aa0dfb0f6f4a" providerId="ADAL" clId="{819B3CDD-EA3B-4D8B-8E66-B214808457DC}" dt="2022-04-27T02:07:51.832" v="56" actId="20577"/>
          <ac:spMkLst>
            <pc:docMk/>
            <pc:sldMk cId="277127313" sldId="457"/>
            <ac:spMk id="15" creationId="{BF78B7DC-8096-4241-B877-5622E57EFB90}"/>
          </ac:spMkLst>
        </pc:spChg>
      </pc:sldChg>
      <pc:sldChg chg="modSp mod">
        <pc:chgData name="user646" userId="f285884f-657b-41d5-995c-aa0dfb0f6f4a" providerId="ADAL" clId="{819B3CDD-EA3B-4D8B-8E66-B214808457DC}" dt="2022-04-27T02:04:37.719" v="30" actId="1036"/>
        <pc:sldMkLst>
          <pc:docMk/>
          <pc:sldMk cId="3641656559" sldId="461"/>
        </pc:sldMkLst>
        <pc:spChg chg="mod">
          <ac:chgData name="user646" userId="f285884f-657b-41d5-995c-aa0dfb0f6f4a" providerId="ADAL" clId="{819B3CDD-EA3B-4D8B-8E66-B214808457DC}" dt="2022-04-27T02:04:37.719" v="30" actId="1036"/>
          <ac:spMkLst>
            <pc:docMk/>
            <pc:sldMk cId="3641656559" sldId="461"/>
            <ac:spMk id="5" creationId="{7C0DC697-4173-43D3-B330-FCE0F86792B1}"/>
          </ac:spMkLst>
        </pc:spChg>
        <pc:spChg chg="mod">
          <ac:chgData name="user646" userId="f285884f-657b-41d5-995c-aa0dfb0f6f4a" providerId="ADAL" clId="{819B3CDD-EA3B-4D8B-8E66-B214808457DC}" dt="2022-04-27T02:04:37.719" v="30" actId="1036"/>
          <ac:spMkLst>
            <pc:docMk/>
            <pc:sldMk cId="3641656559" sldId="461"/>
            <ac:spMk id="7" creationId="{31AE6FC5-02EF-4E0A-A474-485C0FDCB843}"/>
          </ac:spMkLst>
        </pc:spChg>
        <pc:spChg chg="mod">
          <ac:chgData name="user646" userId="f285884f-657b-41d5-995c-aa0dfb0f6f4a" providerId="ADAL" clId="{819B3CDD-EA3B-4D8B-8E66-B214808457DC}" dt="2022-04-27T02:04:37.719" v="30" actId="1036"/>
          <ac:spMkLst>
            <pc:docMk/>
            <pc:sldMk cId="3641656559" sldId="461"/>
            <ac:spMk id="9" creationId="{58C0C916-D85F-4E4A-BD76-0B48314DFA16}"/>
          </ac:spMkLst>
        </pc:spChg>
      </pc:sldChg>
      <pc:sldChg chg="modSp mod">
        <pc:chgData name="user646" userId="f285884f-657b-41d5-995c-aa0dfb0f6f4a" providerId="ADAL" clId="{819B3CDD-EA3B-4D8B-8E66-B214808457DC}" dt="2022-04-27T02:04:51.992" v="34" actId="1076"/>
        <pc:sldMkLst>
          <pc:docMk/>
          <pc:sldMk cId="2797654672" sldId="462"/>
        </pc:sldMkLst>
        <pc:spChg chg="mod">
          <ac:chgData name="user646" userId="f285884f-657b-41d5-995c-aa0dfb0f6f4a" providerId="ADAL" clId="{819B3CDD-EA3B-4D8B-8E66-B214808457DC}" dt="2022-04-27T02:04:51.992" v="34" actId="1076"/>
          <ac:spMkLst>
            <pc:docMk/>
            <pc:sldMk cId="2797654672" sldId="462"/>
            <ac:spMk id="8" creationId="{BC6FA60F-C71B-4680-9C95-2EB9BA0A78DF}"/>
          </ac:spMkLst>
        </pc:spChg>
      </pc:sldChg>
      <pc:sldChg chg="modSp mod">
        <pc:chgData name="user646" userId="f285884f-657b-41d5-995c-aa0dfb0f6f4a" providerId="ADAL" clId="{819B3CDD-EA3B-4D8B-8E66-B214808457DC}" dt="2022-04-27T02:06:22.874" v="49" actId="1036"/>
        <pc:sldMkLst>
          <pc:docMk/>
          <pc:sldMk cId="929641442" sldId="464"/>
        </pc:sldMkLst>
        <pc:spChg chg="mod">
          <ac:chgData name="user646" userId="f285884f-657b-41d5-995c-aa0dfb0f6f4a" providerId="ADAL" clId="{819B3CDD-EA3B-4D8B-8E66-B214808457DC}" dt="2022-04-27T02:05:47.761" v="43" actId="1076"/>
          <ac:spMkLst>
            <pc:docMk/>
            <pc:sldMk cId="929641442" sldId="464"/>
            <ac:spMk id="2" creationId="{85F89359-9113-4762-A321-3BDBADC99BD6}"/>
          </ac:spMkLst>
        </pc:spChg>
        <pc:spChg chg="mod">
          <ac:chgData name="user646" userId="f285884f-657b-41d5-995c-aa0dfb0f6f4a" providerId="ADAL" clId="{819B3CDD-EA3B-4D8B-8E66-B214808457DC}" dt="2022-04-27T02:06:06.008" v="47" actId="14100"/>
          <ac:spMkLst>
            <pc:docMk/>
            <pc:sldMk cId="929641442" sldId="464"/>
            <ac:spMk id="3" creationId="{B12CA985-90A5-44BB-B32F-29E7519466DD}"/>
          </ac:spMkLst>
        </pc:spChg>
        <pc:spChg chg="mod">
          <ac:chgData name="user646" userId="f285884f-657b-41d5-995c-aa0dfb0f6f4a" providerId="ADAL" clId="{819B3CDD-EA3B-4D8B-8E66-B214808457DC}" dt="2022-04-27T02:06:21.416" v="48" actId="1076"/>
          <ac:spMkLst>
            <pc:docMk/>
            <pc:sldMk cId="929641442" sldId="464"/>
            <ac:spMk id="4" creationId="{8DFFE793-1BB0-4AAF-86BD-A6ACC6360215}"/>
          </ac:spMkLst>
        </pc:spChg>
        <pc:spChg chg="mod">
          <ac:chgData name="user646" userId="f285884f-657b-41d5-995c-aa0dfb0f6f4a" providerId="ADAL" clId="{819B3CDD-EA3B-4D8B-8E66-B214808457DC}" dt="2022-04-27T02:06:21.416" v="48" actId="1076"/>
          <ac:spMkLst>
            <pc:docMk/>
            <pc:sldMk cId="929641442" sldId="464"/>
            <ac:spMk id="6" creationId="{3AE18888-C0F3-46B2-B781-056ACFC11A2E}"/>
          </ac:spMkLst>
        </pc:spChg>
        <pc:spChg chg="mod">
          <ac:chgData name="user646" userId="f285884f-657b-41d5-995c-aa0dfb0f6f4a" providerId="ADAL" clId="{819B3CDD-EA3B-4D8B-8E66-B214808457DC}" dt="2022-04-27T02:06:21.416" v="48" actId="1076"/>
          <ac:spMkLst>
            <pc:docMk/>
            <pc:sldMk cId="929641442" sldId="464"/>
            <ac:spMk id="7" creationId="{DE460EE4-7E98-4968-9C2B-A38FAADE3175}"/>
          </ac:spMkLst>
        </pc:spChg>
        <pc:spChg chg="mod">
          <ac:chgData name="user646" userId="f285884f-657b-41d5-995c-aa0dfb0f6f4a" providerId="ADAL" clId="{819B3CDD-EA3B-4D8B-8E66-B214808457DC}" dt="2022-04-27T02:06:21.416" v="48" actId="1076"/>
          <ac:spMkLst>
            <pc:docMk/>
            <pc:sldMk cId="929641442" sldId="464"/>
            <ac:spMk id="8" creationId="{A35FD1A7-E01B-48A8-81AA-67767718E627}"/>
          </ac:spMkLst>
        </pc:spChg>
        <pc:spChg chg="mod">
          <ac:chgData name="user646" userId="f285884f-657b-41d5-995c-aa0dfb0f6f4a" providerId="ADAL" clId="{819B3CDD-EA3B-4D8B-8E66-B214808457DC}" dt="2022-04-27T02:06:21.416" v="48" actId="1076"/>
          <ac:spMkLst>
            <pc:docMk/>
            <pc:sldMk cId="929641442" sldId="464"/>
            <ac:spMk id="9" creationId="{1ADE9FDD-85E2-4258-9E5C-3F5159B9B751}"/>
          </ac:spMkLst>
        </pc:spChg>
        <pc:picChg chg="mod">
          <ac:chgData name="user646" userId="f285884f-657b-41d5-995c-aa0dfb0f6f4a" providerId="ADAL" clId="{819B3CDD-EA3B-4D8B-8E66-B214808457DC}" dt="2022-04-27T02:06:22.874" v="49" actId="1036"/>
          <ac:picMkLst>
            <pc:docMk/>
            <pc:sldMk cId="929641442" sldId="464"/>
            <ac:picMk id="11" creationId="{ABE8FB90-0891-4571-BD7B-49D4533D9DBE}"/>
          </ac:picMkLst>
        </pc:picChg>
      </pc:sldChg>
      <pc:sldChg chg="modSp mod">
        <pc:chgData name="user646" userId="f285884f-657b-41d5-995c-aa0dfb0f6f4a" providerId="ADAL" clId="{819B3CDD-EA3B-4D8B-8E66-B214808457DC}" dt="2022-04-27T02:07:02.280" v="52" actId="1076"/>
        <pc:sldMkLst>
          <pc:docMk/>
          <pc:sldMk cId="4052959150" sldId="465"/>
        </pc:sldMkLst>
        <pc:spChg chg="mod">
          <ac:chgData name="user646" userId="f285884f-657b-41d5-995c-aa0dfb0f6f4a" providerId="ADAL" clId="{819B3CDD-EA3B-4D8B-8E66-B214808457DC}" dt="2022-04-27T02:07:02.280" v="52" actId="1076"/>
          <ac:spMkLst>
            <pc:docMk/>
            <pc:sldMk cId="4052959150" sldId="465"/>
            <ac:spMk id="2" creationId="{7A0F3DCE-0237-412B-8170-F9C1EC364B49}"/>
          </ac:spMkLst>
        </pc:spChg>
        <pc:spChg chg="mod">
          <ac:chgData name="user646" userId="f285884f-657b-41d5-995c-aa0dfb0f6f4a" providerId="ADAL" clId="{819B3CDD-EA3B-4D8B-8E66-B214808457DC}" dt="2022-04-27T02:06:52.120" v="51" actId="1076"/>
          <ac:spMkLst>
            <pc:docMk/>
            <pc:sldMk cId="4052959150" sldId="465"/>
            <ac:spMk id="9" creationId="{324FFD26-DE7A-4528-B3E9-06E4750B9965}"/>
          </ac:spMkLst>
        </pc:spChg>
        <pc:spChg chg="mod">
          <ac:chgData name="user646" userId="f285884f-657b-41d5-995c-aa0dfb0f6f4a" providerId="ADAL" clId="{819B3CDD-EA3B-4D8B-8E66-B214808457DC}" dt="2022-04-27T02:06:46.744" v="50" actId="1076"/>
          <ac:spMkLst>
            <pc:docMk/>
            <pc:sldMk cId="4052959150" sldId="465"/>
            <ac:spMk id="11" creationId="{07632963-9AD4-46FA-8807-0162EEE619C1}"/>
          </ac:spMkLst>
        </pc:spChg>
        <pc:spChg chg="mod">
          <ac:chgData name="user646" userId="f285884f-657b-41d5-995c-aa0dfb0f6f4a" providerId="ADAL" clId="{819B3CDD-EA3B-4D8B-8E66-B214808457DC}" dt="2022-04-27T02:06:52.120" v="51" actId="1076"/>
          <ac:spMkLst>
            <pc:docMk/>
            <pc:sldMk cId="4052959150" sldId="465"/>
            <ac:spMk id="12" creationId="{DC7F24BD-3DDD-445B-A560-0138FE1B1037}"/>
          </ac:spMkLst>
        </pc:spChg>
        <pc:spChg chg="mod">
          <ac:chgData name="user646" userId="f285884f-657b-41d5-995c-aa0dfb0f6f4a" providerId="ADAL" clId="{819B3CDD-EA3B-4D8B-8E66-B214808457DC}" dt="2022-04-27T02:06:46.744" v="50" actId="1076"/>
          <ac:spMkLst>
            <pc:docMk/>
            <pc:sldMk cId="4052959150" sldId="465"/>
            <ac:spMk id="14" creationId="{84F2EFBD-C510-430A-A191-299FA4782E64}"/>
          </ac:spMkLst>
        </pc:spChg>
      </pc:sldChg>
      <pc:sldChg chg="modSp mod">
        <pc:chgData name="user646" userId="f285884f-657b-41d5-995c-aa0dfb0f6f4a" providerId="ADAL" clId="{819B3CDD-EA3B-4D8B-8E66-B214808457DC}" dt="2022-04-27T02:08:29.760" v="61" actId="14100"/>
        <pc:sldMkLst>
          <pc:docMk/>
          <pc:sldMk cId="349364354" sldId="466"/>
        </pc:sldMkLst>
        <pc:spChg chg="mod">
          <ac:chgData name="user646" userId="f285884f-657b-41d5-995c-aa0dfb0f6f4a" providerId="ADAL" clId="{819B3CDD-EA3B-4D8B-8E66-B214808457DC}" dt="2022-04-27T02:08:29.760" v="61" actId="14100"/>
          <ac:spMkLst>
            <pc:docMk/>
            <pc:sldMk cId="349364354" sldId="466"/>
            <ac:spMk id="10" creationId="{7A0CB6E6-2F6F-492C-B074-99E317A23F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63CF-D469-49FE-89BB-CEDC169E12B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161CB-81E1-47BF-B2F9-D824F3D2E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3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7" y="2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07246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8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74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2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0563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11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27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34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4" y="136526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83671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661" r:id="rId6"/>
    <p:sldLayoutId id="2147483662" r:id="rId7"/>
    <p:sldLayoutId id="2147483770" r:id="rId8"/>
    <p:sldLayoutId id="21474837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290200" y="1658362"/>
            <a:ext cx="984141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8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218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 tập cuối năm – Tiết 9&amp;10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632" y="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909" y="579198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6436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BE8FB90-0891-4571-BD7B-49D4533D9D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8626"/>
            <a:ext cx="12192000" cy="6400800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85F89359-9113-4762-A321-3BDBADC99BD6}"/>
              </a:ext>
            </a:extLst>
          </p:cNvPr>
          <p:cNvSpPr txBox="1"/>
          <p:nvPr/>
        </p:nvSpPr>
        <p:spPr>
          <a:xfrm>
            <a:off x="588234" y="851952"/>
            <a:ext cx="9595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Đánh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 vào    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trước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câu trả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đúng:</a:t>
            </a:r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B12CA985-90A5-44BB-B32F-29E7519466DD}"/>
              </a:ext>
            </a:extLst>
          </p:cNvPr>
          <p:cNvSpPr txBox="1"/>
          <p:nvPr/>
        </p:nvSpPr>
        <p:spPr>
          <a:xfrm>
            <a:off x="773211" y="1559842"/>
            <a:ext cx="11538058" cy="68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3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khi nghe Hà nói, </a:t>
            </a:r>
            <a:r>
              <a:rPr lang="en-US" sz="3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hiệu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trưởng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tỏ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thái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độ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thế nào?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8DFFE793-1BB0-4AAF-86BD-A6ACC6360215}"/>
              </a:ext>
            </a:extLst>
          </p:cNvPr>
          <p:cNvSpPr txBox="1"/>
          <p:nvPr/>
        </p:nvSpPr>
        <p:spPr>
          <a:xfrm>
            <a:off x="1557700" y="2478337"/>
            <a:ext cx="9611436" cy="288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tỏ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bất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ngờ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của Hà.</a:t>
            </a:r>
          </a:p>
          <a:p>
            <a:pPr>
              <a:lnSpc>
                <a:spcPct val="200000"/>
              </a:lnSpc>
            </a:pP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mỉm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ngộ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nghĩnh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của Hà.</a:t>
            </a:r>
          </a:p>
          <a:p>
            <a:pPr>
              <a:lnSpc>
                <a:spcPct val="200000"/>
              </a:lnSpc>
            </a:pP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hỏi lại, rồi bắt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tay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Hà.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98F5C43E-1EEB-41C1-8CD2-FC14A2215F23}"/>
              </a:ext>
            </a:extLst>
          </p:cNvPr>
          <p:cNvSpPr/>
          <p:nvPr/>
        </p:nvSpPr>
        <p:spPr>
          <a:xfrm>
            <a:off x="4509052" y="801643"/>
            <a:ext cx="391402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AE18888-C0F3-46B2-B781-056ACFC11A2E}"/>
              </a:ext>
            </a:extLst>
          </p:cNvPr>
          <p:cNvSpPr/>
          <p:nvPr/>
        </p:nvSpPr>
        <p:spPr>
          <a:xfrm>
            <a:off x="1061193" y="2819435"/>
            <a:ext cx="391402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DE460EE4-7E98-4968-9C2B-A38FAADE3175}"/>
              </a:ext>
            </a:extLst>
          </p:cNvPr>
          <p:cNvSpPr/>
          <p:nvPr/>
        </p:nvSpPr>
        <p:spPr>
          <a:xfrm>
            <a:off x="1061193" y="3841503"/>
            <a:ext cx="391402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1ADE9FDD-85E2-4258-9E5C-3F5159B9B751}"/>
              </a:ext>
            </a:extLst>
          </p:cNvPr>
          <p:cNvSpPr/>
          <p:nvPr/>
        </p:nvSpPr>
        <p:spPr>
          <a:xfrm>
            <a:off x="1040629" y="4727616"/>
            <a:ext cx="397802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A35FD1A7-E01B-48A8-81AA-67767718E627}"/>
              </a:ext>
            </a:extLst>
          </p:cNvPr>
          <p:cNvSpPr/>
          <p:nvPr/>
        </p:nvSpPr>
        <p:spPr>
          <a:xfrm>
            <a:off x="1054793" y="4727616"/>
            <a:ext cx="391402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4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 animBg="1"/>
      <p:bldP spid="9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8E9E9D6-86E3-4600-85D4-45D982063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4"/>
          <a:stretch/>
        </p:blipFill>
        <p:spPr>
          <a:xfrm>
            <a:off x="0" y="-12973"/>
            <a:ext cx="12192000" cy="638385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7A0F3DCE-0237-412B-8170-F9C1EC364B49}"/>
              </a:ext>
            </a:extLst>
          </p:cNvPr>
          <p:cNvSpPr txBox="1"/>
          <p:nvPr/>
        </p:nvSpPr>
        <p:spPr>
          <a:xfrm>
            <a:off x="803261" y="830816"/>
            <a:ext cx="11217472" cy="129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c. Bộ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phận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đậm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Trưa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, Hà đến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” trả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câu hỏi nào?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7CBE5EC5-C346-4D98-AB92-26BC8B445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00000">
            <a:off x="-2680762" y="6842325"/>
            <a:ext cx="1658133" cy="783845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38D28AD3-454D-4997-8D91-1D5F15526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4335">
            <a:off x="10309418" y="4533870"/>
            <a:ext cx="1701825" cy="1743024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324FFD26-DE7A-4528-B3E9-06E4750B9965}"/>
              </a:ext>
            </a:extLst>
          </p:cNvPr>
          <p:cNvSpPr txBox="1"/>
          <p:nvPr/>
        </p:nvSpPr>
        <p:spPr>
          <a:xfrm>
            <a:off x="2602448" y="2931278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Ở đâu?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BAC6DAFC-1AC3-4491-9905-D7514DCBF701}"/>
              </a:ext>
            </a:extLst>
          </p:cNvPr>
          <p:cNvSpPr txBox="1"/>
          <p:nvPr/>
        </p:nvSpPr>
        <p:spPr>
          <a:xfrm>
            <a:off x="8170459" y="2831252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Khi nào?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07632963-9AD4-46FA-8807-0162EEE619C1}"/>
              </a:ext>
            </a:extLst>
          </p:cNvPr>
          <p:cNvSpPr txBox="1"/>
          <p:nvPr/>
        </p:nvSpPr>
        <p:spPr>
          <a:xfrm>
            <a:off x="5052121" y="4601064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Vì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DC7F24BD-3DDD-445B-A560-0138FE1B1037}"/>
              </a:ext>
            </a:extLst>
          </p:cNvPr>
          <p:cNvSpPr/>
          <p:nvPr/>
        </p:nvSpPr>
        <p:spPr>
          <a:xfrm>
            <a:off x="1687530" y="2831251"/>
            <a:ext cx="762000" cy="784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53D7970C-3898-4C04-80BC-15677B32AEC3}"/>
              </a:ext>
            </a:extLst>
          </p:cNvPr>
          <p:cNvSpPr/>
          <p:nvPr/>
        </p:nvSpPr>
        <p:spPr>
          <a:xfrm>
            <a:off x="7419128" y="2811061"/>
            <a:ext cx="762000" cy="784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84F2EFBD-C510-430A-A191-299FA4782E64}"/>
              </a:ext>
            </a:extLst>
          </p:cNvPr>
          <p:cNvSpPr/>
          <p:nvPr/>
        </p:nvSpPr>
        <p:spPr>
          <a:xfrm>
            <a:off x="4156444" y="4601064"/>
            <a:ext cx="762000" cy="784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2B65D0B2-B0E9-400D-9540-4EF006E43DF2}"/>
              </a:ext>
            </a:extLst>
          </p:cNvPr>
          <p:cNvSpPr/>
          <p:nvPr/>
        </p:nvSpPr>
        <p:spPr>
          <a:xfrm>
            <a:off x="7419128" y="2831252"/>
            <a:ext cx="762000" cy="784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95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C901995-5679-4606-AEBB-C6547AD3C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36E0E4B9-131A-4C29-A13D-3C41B29BE9C5}"/>
              </a:ext>
            </a:extLst>
          </p:cNvPr>
          <p:cNvSpPr txBox="1"/>
          <p:nvPr/>
        </p:nvSpPr>
        <p:spPr>
          <a:xfrm>
            <a:off x="641444" y="1176300"/>
            <a:ext cx="11888595" cy="64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d. Câu nào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đây thể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quyết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của Hà?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E9B9AE4-DC2B-42EE-8CE0-4EC21C6055EF}"/>
              </a:ext>
            </a:extLst>
          </p:cNvPr>
          <p:cNvSpPr txBox="1"/>
          <p:nvPr/>
        </p:nvSpPr>
        <p:spPr>
          <a:xfrm>
            <a:off x="1823114" y="2474541"/>
            <a:ext cx="9732782" cy="288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xin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hứa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sẽ làm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việc để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ạ!</a:t>
            </a:r>
          </a:p>
          <a:p>
            <a:pPr>
              <a:lnSpc>
                <a:spcPct val="200000"/>
              </a:lnSpc>
            </a:pPr>
            <a:r>
              <a:rPr lang="en-US" sz="32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chắc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chắn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nhé?</a:t>
            </a:r>
          </a:p>
          <a:p>
            <a:pPr>
              <a:lnSpc>
                <a:spcPct val="200000"/>
              </a:lnSpc>
            </a:pPr>
            <a:r>
              <a:rPr lang="en-US" sz="32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Thật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tuyệt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161987E-5189-4A6C-97E3-71613F39299A}"/>
              </a:ext>
            </a:extLst>
          </p:cNvPr>
          <p:cNvSpPr/>
          <p:nvPr/>
        </p:nvSpPr>
        <p:spPr>
          <a:xfrm>
            <a:off x="951839" y="2757778"/>
            <a:ext cx="6858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7A76CBF5-A2DD-45C3-BA28-B467EC87F292}"/>
              </a:ext>
            </a:extLst>
          </p:cNvPr>
          <p:cNvSpPr/>
          <p:nvPr/>
        </p:nvSpPr>
        <p:spPr>
          <a:xfrm>
            <a:off x="951839" y="3776084"/>
            <a:ext cx="6858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EECEDD97-837D-47C8-BB98-CDF69EC628FC}"/>
              </a:ext>
            </a:extLst>
          </p:cNvPr>
          <p:cNvSpPr/>
          <p:nvPr/>
        </p:nvSpPr>
        <p:spPr>
          <a:xfrm>
            <a:off x="951839" y="4728128"/>
            <a:ext cx="6858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2D49068A-2FC5-4436-BCCF-E32A31FF7930}"/>
              </a:ext>
            </a:extLst>
          </p:cNvPr>
          <p:cNvSpPr/>
          <p:nvPr/>
        </p:nvSpPr>
        <p:spPr>
          <a:xfrm>
            <a:off x="951839" y="2782497"/>
            <a:ext cx="6858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57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>
            <a:extLst>
              <a:ext uri="{FF2B5EF4-FFF2-40B4-BE49-F238E27FC236}">
                <a16:creationId xmlns:a16="http://schemas.microsoft.com/office/drawing/2014/main" id="{03C7E102-5B97-4198-9103-4F2EBB435C6B}"/>
              </a:ext>
            </a:extLst>
          </p:cNvPr>
          <p:cNvSpPr txBox="1"/>
          <p:nvPr/>
        </p:nvSpPr>
        <p:spPr>
          <a:xfrm>
            <a:off x="277468" y="458855"/>
            <a:ext cx="10629900" cy="872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 – 2 câu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về bạn Hà.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5ED132A1-B771-4688-9542-2D028FB19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7912"/>
            <a:ext cx="4527276" cy="4527276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549BB4B-30C9-4407-B1EF-C3D33B602420}"/>
              </a:ext>
            </a:extLst>
          </p:cNvPr>
          <p:cNvSpPr/>
          <p:nvPr/>
        </p:nvSpPr>
        <p:spPr>
          <a:xfrm>
            <a:off x="3273289" y="2103783"/>
            <a:ext cx="8137662" cy="132521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Hà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mạnh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dạn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tin.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trở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cô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BF78B7DC-8096-4241-B877-5622E57EFB90}"/>
              </a:ext>
            </a:extLst>
          </p:cNvPr>
          <p:cNvSpPr/>
          <p:nvPr/>
        </p:nvSpPr>
        <p:spPr>
          <a:xfrm>
            <a:off x="3273288" y="3660914"/>
            <a:ext cx="8137662" cy="13252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Hà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lễ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lịch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tr</a:t>
            </a:r>
            <a:r>
              <a:rPr lang="vi-VN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ởng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066D494A-1DDE-466E-8A5A-1D8DFEF41D7F}"/>
              </a:ext>
            </a:extLst>
          </p:cNvPr>
          <p:cNvSpPr txBox="1"/>
          <p:nvPr/>
        </p:nvSpPr>
        <p:spPr>
          <a:xfrm>
            <a:off x="342900" y="472164"/>
            <a:ext cx="11506200" cy="64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400">
                <a:latin typeface="+mj-lt"/>
                <a:cs typeface="Arial" panose="020B0604020202020204" pitchFamily="34" charset="0"/>
              </a:rPr>
              <a:t>Nghe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đông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ở đâu</a:t>
            </a:r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 </a:t>
            </a:r>
            <a:r>
              <a:rPr lang="en-US" sz="2000">
                <a:latin typeface="+mj-lt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2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khổ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thơ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đầu)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60AF4DD-B2DF-4EE4-B947-95F27BCA629F}"/>
              </a:ext>
            </a:extLst>
          </p:cNvPr>
          <p:cNvSpPr txBox="1"/>
          <p:nvPr/>
        </p:nvSpPr>
        <p:spPr>
          <a:xfrm>
            <a:off x="5001988" y="1490744"/>
            <a:ext cx="5494354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hè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ở nhà ta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đông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đi đâu mất?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442C690-671F-4627-BBBF-05520EBD2B3E}"/>
              </a:ext>
            </a:extLst>
          </p:cNvPr>
          <p:cNvSpPr txBox="1"/>
          <p:nvPr/>
        </p:nvSpPr>
        <p:spPr>
          <a:xfrm>
            <a:off x="5001988" y="3012539"/>
            <a:ext cx="6088717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xung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quanh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tích</a:t>
            </a:r>
            <a:endParaRPr lang="en-US" sz="28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Ủ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chè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bà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Bà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nhấp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ngụm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rồi “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khà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trong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chè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chan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chát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FB02F100-B5D5-48DA-BE4F-FC562C0FA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05" y="3429000"/>
            <a:ext cx="449174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AD2A0CC-4B58-404B-8AF3-9C55861F5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2"/>
          <a:stretch/>
        </p:blipFill>
        <p:spPr>
          <a:xfrm>
            <a:off x="6350" y="933"/>
            <a:ext cx="12185650" cy="641891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C809688-3F59-46B8-8FD8-800F2CE14B43}"/>
              </a:ext>
            </a:extLst>
          </p:cNvPr>
          <p:cNvSpPr txBox="1"/>
          <p:nvPr/>
        </p:nvSpPr>
        <p:spPr>
          <a:xfrm>
            <a:off x="5175713" y="604953"/>
            <a:ext cx="4644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Luyện viết từ khó</a:t>
            </a:r>
            <a:endParaRPr lang="en-US" sz="400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2119A87-3F8C-4A4B-86FB-20155A54E92A}"/>
              </a:ext>
            </a:extLst>
          </p:cNvPr>
          <p:cNvSpPr txBox="1"/>
          <p:nvPr/>
        </p:nvSpPr>
        <p:spPr>
          <a:xfrm>
            <a:off x="5587754" y="1772773"/>
            <a:ext cx="345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bình tích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7FEE9CE-0825-48BB-9373-12C29CD2202B}"/>
              </a:ext>
            </a:extLst>
          </p:cNvPr>
          <p:cNvSpPr txBox="1"/>
          <p:nvPr/>
        </p:nvSpPr>
        <p:spPr>
          <a:xfrm>
            <a:off x="5578789" y="2696414"/>
            <a:ext cx="345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ngụm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1681FA7-6F8F-4E2E-BBA5-96386F808AD9}"/>
              </a:ext>
            </a:extLst>
          </p:cNvPr>
          <p:cNvSpPr txBox="1"/>
          <p:nvPr/>
        </p:nvSpPr>
        <p:spPr>
          <a:xfrm>
            <a:off x="5578789" y="3616742"/>
            <a:ext cx="345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chan chát</a:t>
            </a:r>
          </a:p>
        </p:txBody>
      </p:sp>
    </p:spTree>
    <p:extLst>
      <p:ext uri="{BB962C8B-B14F-4D97-AF65-F5344CB8AC3E}">
        <p14:creationId xmlns:p14="http://schemas.microsoft.com/office/powerpoint/2010/main" val="161922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84" y="2670507"/>
            <a:ext cx="502763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3128267" y="610849"/>
            <a:ext cx="5365827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</a:t>
            </a:r>
            <a:r>
              <a:rPr kumimoji="0" lang="vi-VN" sz="3600" b="1" i="0" u="none" strike="noStrike" kern="0" cap="all" spc="0" normalizeH="0" baseline="0" noProof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vở </a:t>
            </a:r>
            <a:r>
              <a:rPr kumimoji="0" lang="en-US" sz="3600" b="1" i="0" u="none" strike="noStrike" kern="0" cap="all" spc="0" normalizeH="0" baseline="0" noProof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 VIẾT</a:t>
            </a:r>
            <a:endParaRPr kumimoji="0" lang="en-US" sz="3600" b="1" i="0" u="none" strike="noStrike" kern="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699E500F-EA62-401C-8C38-0F53FB77F787}"/>
              </a:ext>
            </a:extLst>
          </p:cNvPr>
          <p:cNvSpPr txBox="1"/>
          <p:nvPr/>
        </p:nvSpPr>
        <p:spPr>
          <a:xfrm>
            <a:off x="244524" y="223959"/>
            <a:ext cx="6507119" cy="872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Chọn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 trong 2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5E970E58-67AD-43B2-84FD-C3014DE7E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54078">
            <a:off x="-3128119" y="6990775"/>
            <a:ext cx="1591328" cy="162985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7A0CB6E6-2F6F-492C-B074-99E317A23FF1}"/>
              </a:ext>
            </a:extLst>
          </p:cNvPr>
          <p:cNvSpPr txBox="1"/>
          <p:nvPr/>
        </p:nvSpPr>
        <p:spPr>
          <a:xfrm>
            <a:off x="337352" y="1184950"/>
            <a:ext cx="11372958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văn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ngắn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về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(hoặc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2 của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8A9B7C9E-061D-4D1B-BAA5-DBA97A772611}"/>
              </a:ext>
            </a:extLst>
          </p:cNvPr>
          <p:cNvSpPr txBox="1"/>
          <p:nvPr/>
        </p:nvSpPr>
        <p:spPr>
          <a:xfrm>
            <a:off x="476535" y="2780170"/>
            <a:ext cx="13982701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Gợi ý:</a:t>
            </a:r>
            <a:endParaRPr lang="en-US" sz="280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gì?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nhớ nhất ở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 trong năm học là gì?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Nói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ơn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chúc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 hoặc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hứa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với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6D706A77-1960-4E75-9062-987AFE939785}"/>
              </a:ext>
            </a:extLst>
          </p:cNvPr>
          <p:cNvSpPr txBox="1"/>
          <p:nvPr/>
        </p:nvSpPr>
        <p:spPr>
          <a:xfrm>
            <a:off x="244524" y="5494799"/>
            <a:ext cx="1122861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văn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ngắn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về người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của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36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09" y="2440353"/>
            <a:ext cx="378938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3128267" y="610849"/>
            <a:ext cx="5365827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kumimoji="0" lang="en-US" sz="3600" b="1" i="0" u="none" strike="noStrike" kern="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A0C0868-BA20-4FFA-B672-3F847F446C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79807">
            <a:off x="8259964" y="5085029"/>
            <a:ext cx="3329476" cy="898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15514-828C-4D59-9228-7594D3060C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76297">
            <a:off x="348323" y="810272"/>
            <a:ext cx="2282780" cy="24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3C17418-D1E4-4ADB-A4CE-1539BA8A0E9B}"/>
              </a:ext>
            </a:extLst>
          </p:cNvPr>
          <p:cNvSpPr txBox="1"/>
          <p:nvPr/>
        </p:nvSpPr>
        <p:spPr>
          <a:xfrm>
            <a:off x="2530925" y="1156543"/>
            <a:ext cx="913464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4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HỌC SINH TRÌNH BÀY TRƯỚC 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LỚP</a:t>
            </a:r>
            <a:endParaRPr lang="en-US" sz="4000" u="none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66F8E12-FD1A-46D1-998C-B28A1D8F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76297">
            <a:off x="-2186341" y="-2193083"/>
            <a:ext cx="1656915" cy="1781629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D8E4F275-3E22-4BD2-8096-7203C68D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79807">
            <a:off x="8803303" y="5509098"/>
            <a:ext cx="3329476" cy="898959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BE6797A-88F1-4F6D-A89B-1ACBFD202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920" y="2386568"/>
            <a:ext cx="5917442" cy="331488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0995DD2-C10C-4EE2-9B07-AFBCFD8294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76297">
            <a:off x="30271" y="460436"/>
            <a:ext cx="2282780" cy="24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34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r="9742" b="11258"/>
          <a:stretch/>
        </p:blipFill>
        <p:spPr>
          <a:xfrm>
            <a:off x="721929" y="1359838"/>
            <a:ext cx="9341560" cy="50334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4" y="6679778"/>
            <a:ext cx="12190413" cy="1777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39" tIns="60920" rIns="121839" bIns="60920" spcCol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203" y="448"/>
            <a:ext cx="2052477" cy="225468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6787" y="5831640"/>
            <a:ext cx="12202134" cy="1123217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2791" y="2030318"/>
            <a:ext cx="2448413" cy="4924538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092" y="2839036"/>
            <a:ext cx="3713472" cy="37134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7687" y="2795407"/>
            <a:ext cx="6742177" cy="1323219"/>
          </a:xfrm>
          <a:prstGeom prst="rect">
            <a:avLst/>
          </a:prstGeom>
          <a:noFill/>
        </p:spPr>
        <p:txBody>
          <a:bodyPr wrap="square" lIns="91379" tIns="45690" rIns="91379" bIns="4569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kumimoji="0" lang="en-US" sz="7999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79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endParaRPr kumimoji="0" lang="en-US" sz="7999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3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M MUỐN LÀM CÔ GIÁO - TỐP CA">
            <a:hlinkClick r:id="" action="ppaction://media"/>
            <a:extLst>
              <a:ext uri="{FF2B5EF4-FFF2-40B4-BE49-F238E27FC236}">
                <a16:creationId xmlns:a16="http://schemas.microsoft.com/office/drawing/2014/main" id="{3CCD69C4-79D8-40B7-B2D7-D44C9CF76E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7322"/>
            <a:ext cx="12192000" cy="68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2BBB94-A87C-4900-8C31-08610E31740F}"/>
              </a:ext>
            </a:extLst>
          </p:cNvPr>
          <p:cNvSpPr txBox="1"/>
          <p:nvPr/>
        </p:nvSpPr>
        <p:spPr>
          <a:xfrm>
            <a:off x="344556" y="592057"/>
            <a:ext cx="631131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Đọc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thầm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làm bài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tập</a:t>
            </a:r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ED026BF-3AFD-49A5-96CF-22BA0E719910}"/>
              </a:ext>
            </a:extLst>
          </p:cNvPr>
          <p:cNvSpPr txBox="1"/>
          <p:nvPr/>
        </p:nvSpPr>
        <p:spPr>
          <a:xfrm>
            <a:off x="3457845" y="1584973"/>
            <a:ext cx="5276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muốn</a:t>
            </a:r>
            <a:r>
              <a:rPr lang="en-US" sz="36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cô </a:t>
            </a:r>
            <a:r>
              <a:rPr lang="en-US" sz="36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giáo</a:t>
            </a:r>
            <a:endParaRPr lang="en-US" sz="360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BFBFBE-8A14-46E8-A570-85D65CCAB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42" y="2533369"/>
            <a:ext cx="8949116" cy="361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19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C0DC697-4173-43D3-B330-FCE0F86792B1}"/>
              </a:ext>
            </a:extLst>
          </p:cNvPr>
          <p:cNvSpPr/>
          <p:nvPr/>
        </p:nvSpPr>
        <p:spPr>
          <a:xfrm>
            <a:off x="132522" y="728493"/>
            <a:ext cx="2504661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+mj-lt"/>
                <a:cs typeface="Arial" panose="020B0604020202020204" pitchFamily="34" charset="0"/>
              </a:rPr>
              <a:t>Luyện đọc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E6FC5-02EF-4E0A-A474-485C0FDCB843}"/>
              </a:ext>
            </a:extLst>
          </p:cNvPr>
          <p:cNvSpPr txBox="1"/>
          <p:nvPr/>
        </p:nvSpPr>
        <p:spPr>
          <a:xfrm>
            <a:off x="629835" y="2338434"/>
            <a:ext cx="10932329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Trưa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, Hà đến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gặp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vẻ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hỏi: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có việc gì đấy?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Hà ngồi trên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ghế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với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nói chậm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rãi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rành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rọt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, như người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Thưa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này sẽ làm cô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dạy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ở trường mình ạ.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8C0C916-D85F-4E4A-BD76-0B48314DFA16}"/>
              </a:ext>
            </a:extLst>
          </p:cNvPr>
          <p:cNvSpPr txBox="1"/>
          <p:nvPr/>
        </p:nvSpPr>
        <p:spPr>
          <a:xfrm>
            <a:off x="3457844" y="1533464"/>
            <a:ext cx="5276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Em muốn làm cô giáo</a:t>
            </a:r>
            <a:endParaRPr lang="en-US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5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:a16="http://schemas.microsoft.com/office/drawing/2014/main" id="{BC6FA60F-C71B-4680-9C95-2EB9BA0A78DF}"/>
              </a:ext>
            </a:extLst>
          </p:cNvPr>
          <p:cNvSpPr txBox="1"/>
          <p:nvPr/>
        </p:nvSpPr>
        <p:spPr>
          <a:xfrm>
            <a:off x="666442" y="974905"/>
            <a:ext cx="10859116" cy="5369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2. Hà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tưởng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sẽ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cười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, nhưng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lại hỏi: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chắc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chắn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nhé?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Hà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gật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đầu quả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quyết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xin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hứa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sẽ làm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mọi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việc để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ạ!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3. Nghe Hà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hứa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gật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đầu.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đưa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ra.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Hai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bé của Hà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nắm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lấy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. Hai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cười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sẽ là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Thật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tuyệt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!</a:t>
            </a:r>
          </a:p>
          <a:p>
            <a:pPr algn="r">
              <a:lnSpc>
                <a:spcPct val="150000"/>
              </a:lnSpc>
            </a:pPr>
            <a:endParaRPr lang="en-US" sz="110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Theo KU-RÔ-YA-NA-GI (</a:t>
            </a:r>
            <a:r>
              <a:rPr lang="en-US" sz="2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Phí</a:t>
            </a:r>
            <a:r>
              <a:rPr lang="en-US" sz="2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Văn </a:t>
            </a:r>
            <a:r>
              <a:rPr lang="en-US" sz="2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Gừng</a:t>
            </a:r>
            <a:r>
              <a:rPr lang="en-US" sz="2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dịch)</a:t>
            </a:r>
          </a:p>
        </p:txBody>
      </p:sp>
    </p:spTree>
    <p:extLst>
      <p:ext uri="{BB962C8B-B14F-4D97-AF65-F5344CB8AC3E}">
        <p14:creationId xmlns:p14="http://schemas.microsoft.com/office/powerpoint/2010/main" val="279765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B29A02-9B83-4ECD-B849-A1D9E8C2C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3" b="34245" l="18082" r="63324">
                        <a14:foregroundMark x1="34993" y1="21484" x2="35212" y2="20573"/>
                        <a14:foregroundMark x1="42606" y1="21094" x2="42606" y2="23698"/>
                        <a14:foregroundMark x1="51025" y1="21484" x2="51025" y2="21484"/>
                        <a14:foregroundMark x1="51903" y1="20573" x2="52416" y2="19531"/>
                        <a14:foregroundMark x1="57467" y1="22266" x2="57906" y2="251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624" t="7229" r="36013" b="62920"/>
          <a:stretch/>
        </p:blipFill>
        <p:spPr>
          <a:xfrm>
            <a:off x="1625291" y="483933"/>
            <a:ext cx="3276600" cy="1186100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300A4ECB-EF17-4019-BE0C-FF91868EB97C}"/>
              </a:ext>
            </a:extLst>
          </p:cNvPr>
          <p:cNvGrpSpPr/>
          <p:nvPr/>
        </p:nvGrpSpPr>
        <p:grpSpPr>
          <a:xfrm>
            <a:off x="0" y="1677488"/>
            <a:ext cx="12180279" cy="3873743"/>
            <a:chOff x="0" y="0"/>
            <a:chExt cx="46952562" cy="17403304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0B5A5C85-36EE-4CA8-98C7-18C211FD3068}"/>
                </a:ext>
              </a:extLst>
            </p:cNvPr>
            <p:cNvSpPr/>
            <p:nvPr/>
          </p:nvSpPr>
          <p:spPr>
            <a:xfrm>
              <a:off x="31750" y="31750"/>
              <a:ext cx="46889064" cy="17339804"/>
            </a:xfrm>
            <a:custGeom>
              <a:avLst/>
              <a:gdLst/>
              <a:ahLst/>
              <a:cxnLst/>
              <a:rect l="l" t="t" r="r" b="b"/>
              <a:pathLst>
                <a:path w="46889064" h="17339804">
                  <a:moveTo>
                    <a:pt x="46796353" y="17339804"/>
                  </a:moveTo>
                  <a:lnTo>
                    <a:pt x="92710" y="17339804"/>
                  </a:lnTo>
                  <a:cubicBezTo>
                    <a:pt x="41910" y="17339804"/>
                    <a:pt x="0" y="17297895"/>
                    <a:pt x="0" y="1724709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6795082" y="0"/>
                  </a:lnTo>
                  <a:cubicBezTo>
                    <a:pt x="46845882" y="0"/>
                    <a:pt x="46887792" y="41910"/>
                    <a:pt x="46887792" y="92710"/>
                  </a:cubicBezTo>
                  <a:lnTo>
                    <a:pt x="46887792" y="17245825"/>
                  </a:lnTo>
                  <a:cubicBezTo>
                    <a:pt x="46889064" y="17297895"/>
                    <a:pt x="46847153" y="17339804"/>
                    <a:pt x="46796353" y="17339804"/>
                  </a:cubicBezTo>
                  <a:close/>
                </a:path>
              </a:pathLst>
            </a:custGeom>
            <a:solidFill>
              <a:srgbClr val="F5F5EF"/>
            </a:solidFill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A79EC84-19BB-4325-A912-A0FB8BDC50BC}"/>
                </a:ext>
              </a:extLst>
            </p:cNvPr>
            <p:cNvSpPr/>
            <p:nvPr/>
          </p:nvSpPr>
          <p:spPr>
            <a:xfrm>
              <a:off x="0" y="0"/>
              <a:ext cx="46952564" cy="17403304"/>
            </a:xfrm>
            <a:custGeom>
              <a:avLst/>
              <a:gdLst/>
              <a:ahLst/>
              <a:cxnLst/>
              <a:rect l="l" t="t" r="r" b="b"/>
              <a:pathLst>
                <a:path w="46952564" h="17403304">
                  <a:moveTo>
                    <a:pt x="46828103" y="59690"/>
                  </a:moveTo>
                  <a:cubicBezTo>
                    <a:pt x="46863664" y="59690"/>
                    <a:pt x="46892871" y="88900"/>
                    <a:pt x="46892871" y="124460"/>
                  </a:cubicBezTo>
                  <a:lnTo>
                    <a:pt x="46892871" y="17278845"/>
                  </a:lnTo>
                  <a:cubicBezTo>
                    <a:pt x="46892871" y="17314404"/>
                    <a:pt x="46863664" y="17343614"/>
                    <a:pt x="46828103" y="17343614"/>
                  </a:cubicBezTo>
                  <a:lnTo>
                    <a:pt x="124460" y="17343614"/>
                  </a:lnTo>
                  <a:cubicBezTo>
                    <a:pt x="88900" y="17343614"/>
                    <a:pt x="59690" y="17314404"/>
                    <a:pt x="59690" y="1727884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6828103" y="59690"/>
                  </a:lnTo>
                  <a:moveTo>
                    <a:pt x="468281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278845"/>
                  </a:lnTo>
                  <a:cubicBezTo>
                    <a:pt x="0" y="17347425"/>
                    <a:pt x="55880" y="17403304"/>
                    <a:pt x="124460" y="17403304"/>
                  </a:cubicBezTo>
                  <a:lnTo>
                    <a:pt x="46828103" y="17403304"/>
                  </a:lnTo>
                  <a:cubicBezTo>
                    <a:pt x="46896682" y="17403304"/>
                    <a:pt x="46952564" y="17347425"/>
                    <a:pt x="46952564" y="17278845"/>
                  </a:cubicBezTo>
                  <a:lnTo>
                    <a:pt x="46952564" y="124460"/>
                  </a:lnTo>
                  <a:cubicBezTo>
                    <a:pt x="46952564" y="55880"/>
                    <a:pt x="46896682" y="0"/>
                    <a:pt x="46828103" y="0"/>
                  </a:cubicBezTo>
                  <a:close/>
                </a:path>
              </a:pathLst>
            </a:custGeom>
            <a:solidFill>
              <a:srgbClr val="253140"/>
            </a:solidFill>
          </p:spPr>
        </p: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F9E3453-57BD-40A3-859D-61DA556A4FB6}"/>
              </a:ext>
            </a:extLst>
          </p:cNvPr>
          <p:cNvSpPr txBox="1"/>
          <p:nvPr/>
        </p:nvSpPr>
        <p:spPr>
          <a:xfrm>
            <a:off x="2242237" y="2218790"/>
            <a:ext cx="794324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u="none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Chậm </a:t>
            </a:r>
            <a:r>
              <a:rPr lang="en-US" sz="3200" u="none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rãi</a:t>
            </a:r>
            <a:r>
              <a:rPr lang="en-US" sz="3200" u="none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en-US" sz="3200" u="none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hơi</a:t>
            </a:r>
            <a:r>
              <a:rPr lang="en-US" sz="3200" u="none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chậm, </a:t>
            </a:r>
            <a:r>
              <a:rPr lang="en-US" sz="3200" u="none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không</a:t>
            </a:r>
            <a:r>
              <a:rPr lang="en-US" sz="3200" u="none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vội</a:t>
            </a:r>
            <a:r>
              <a:rPr lang="en-US" sz="3200" u="none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vàng</a:t>
            </a:r>
            <a:endParaRPr lang="en-US" sz="3200" u="none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Rành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rọt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nói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rõ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ràng</a:t>
            </a:r>
            <a:endParaRPr lang="en-US" sz="320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u="none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Quả </a:t>
            </a:r>
            <a:r>
              <a:rPr lang="en-US" sz="3200" u="none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quyết</a:t>
            </a:r>
            <a:r>
              <a:rPr lang="en-US" sz="3200" u="none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en-US" sz="3200" u="none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khẳng</a:t>
            </a:r>
            <a:r>
              <a:rPr lang="en-US" sz="3200" u="none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định chắc </a:t>
            </a:r>
            <a:r>
              <a:rPr lang="en-US" sz="3200" u="none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chắn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, thể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quyết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tâm</a:t>
            </a:r>
            <a:endParaRPr lang="en-US" sz="3200" u="none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7898ABAF-0BBB-4DD9-84C5-571505B86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01726">
            <a:off x="-329508" y="550379"/>
            <a:ext cx="1700004" cy="1526913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841D1CD-20E7-460C-A6D7-77875BCEF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85481" y="4403441"/>
            <a:ext cx="1736293" cy="229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8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067CBB-9D1D-4A91-94C6-DD0FE020A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52"/>
            <a:ext cx="12192000" cy="6481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F23833-B5B9-4FB5-B14D-8AB7956259D8}"/>
              </a:ext>
            </a:extLst>
          </p:cNvPr>
          <p:cNvSpPr txBox="1"/>
          <p:nvPr/>
        </p:nvSpPr>
        <p:spPr>
          <a:xfrm>
            <a:off x="4598835" y="2133328"/>
            <a:ext cx="6294452" cy="1859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 b="1">
                <a:solidFill>
                  <a:schemeClr val="bg1"/>
                </a:solidFill>
                <a:cs typeface="Times New Roman" panose="02020603050405020304" pitchFamily="18" charset="0"/>
              </a:rPr>
              <a:t>ĐỌC HIỂU</a:t>
            </a:r>
          </a:p>
        </p:txBody>
      </p:sp>
    </p:spTree>
    <p:extLst>
      <p:ext uri="{BB962C8B-B14F-4D97-AF65-F5344CB8AC3E}">
        <p14:creationId xmlns:p14="http://schemas.microsoft.com/office/powerpoint/2010/main" val="871817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2B58CB-DBE4-454E-9265-2297932193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C8B0E3D8-9718-4B77-9DC7-581FE1081E77}"/>
              </a:ext>
            </a:extLst>
          </p:cNvPr>
          <p:cNvSpPr txBox="1"/>
          <p:nvPr/>
        </p:nvSpPr>
        <p:spPr>
          <a:xfrm>
            <a:off x="95002" y="795014"/>
            <a:ext cx="1152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Đánh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US" sz="3200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vào      trước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câu trả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đúng:</a:t>
            </a:r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5136BB3-BFD4-4648-BB99-BD4459563E31}"/>
              </a:ext>
            </a:extLst>
          </p:cNvPr>
          <p:cNvSpPr txBox="1"/>
          <p:nvPr/>
        </p:nvSpPr>
        <p:spPr>
          <a:xfrm>
            <a:off x="117835" y="1659568"/>
            <a:ext cx="9732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a. Hà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xin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trưởng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để làm gì?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9D7B575-5375-4989-8346-82473BB38E0B}"/>
              </a:ext>
            </a:extLst>
          </p:cNvPr>
          <p:cNvSpPr txBox="1"/>
          <p:nvPr/>
        </p:nvSpPr>
        <p:spPr>
          <a:xfrm>
            <a:off x="667873" y="2618024"/>
            <a:ext cx="11529608" cy="288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Để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bày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tỏ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ước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mơ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này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trở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thành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của trường.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Để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ngồi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với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Để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bắt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tay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FA1F2A43-7498-47AE-A6B1-B89F077029AE}"/>
              </a:ext>
            </a:extLst>
          </p:cNvPr>
          <p:cNvSpPr/>
          <p:nvPr/>
        </p:nvSpPr>
        <p:spPr>
          <a:xfrm>
            <a:off x="4007420" y="719579"/>
            <a:ext cx="466387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B28CA02B-D43C-42F3-8AF3-76BF3EE2A3F4}"/>
              </a:ext>
            </a:extLst>
          </p:cNvPr>
          <p:cNvSpPr/>
          <p:nvPr/>
        </p:nvSpPr>
        <p:spPr>
          <a:xfrm>
            <a:off x="117835" y="2902227"/>
            <a:ext cx="466387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3B88923-2700-4EF5-8AC3-53581D31796E}"/>
              </a:ext>
            </a:extLst>
          </p:cNvPr>
          <p:cNvSpPr/>
          <p:nvPr/>
        </p:nvSpPr>
        <p:spPr>
          <a:xfrm>
            <a:off x="117835" y="4014437"/>
            <a:ext cx="466387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E3A75AA2-9BA7-45A5-ADEC-31BF43AB1CD1}"/>
              </a:ext>
            </a:extLst>
          </p:cNvPr>
          <p:cNvSpPr/>
          <p:nvPr/>
        </p:nvSpPr>
        <p:spPr>
          <a:xfrm>
            <a:off x="117835" y="5011491"/>
            <a:ext cx="466387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B00DFEB-F68F-4791-9DA7-460509FA97DC}"/>
              </a:ext>
            </a:extLst>
          </p:cNvPr>
          <p:cNvSpPr/>
          <p:nvPr/>
        </p:nvSpPr>
        <p:spPr>
          <a:xfrm>
            <a:off x="117835" y="2888255"/>
            <a:ext cx="466387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2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1822</TotalTime>
  <Words>646</Words>
  <Application>Microsoft Office PowerPoint</Application>
  <PresentationFormat>Widescreen</PresentationFormat>
  <Paragraphs>86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 HAI AN</dc:creator>
  <cp:lastModifiedBy>user646</cp:lastModifiedBy>
  <cp:revision>49</cp:revision>
  <dcterms:created xsi:type="dcterms:W3CDTF">2021-11-09T13:51:41Z</dcterms:created>
  <dcterms:modified xsi:type="dcterms:W3CDTF">2022-04-27T02:08:39Z</dcterms:modified>
</cp:coreProperties>
</file>