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sldIdLst>
    <p:sldId id="290" r:id="rId2"/>
    <p:sldId id="526" r:id="rId3"/>
    <p:sldId id="527" r:id="rId4"/>
    <p:sldId id="528" r:id="rId5"/>
    <p:sldId id="529" r:id="rId6"/>
    <p:sldId id="535" r:id="rId7"/>
    <p:sldId id="536" r:id="rId8"/>
    <p:sldId id="530" r:id="rId9"/>
    <p:sldId id="474" r:id="rId10"/>
    <p:sldId id="531" r:id="rId11"/>
    <p:sldId id="532" r:id="rId12"/>
    <p:sldId id="537" r:id="rId13"/>
    <p:sldId id="538" r:id="rId14"/>
    <p:sldId id="539" r:id="rId15"/>
    <p:sldId id="524" r:id="rId16"/>
    <p:sldId id="534" r:id="rId17"/>
    <p:sldId id="533" r:id="rId18"/>
    <p:sldId id="275" r:id="rId19"/>
    <p:sldId id="51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02916105-DA16-4A82-8644-75F22B717645}" type="datetimeFigureOut">
              <a:rPr lang="en-US" smtClean="0"/>
              <a:pPr/>
              <a:t>9/10/2022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AEF986E9-8697-4093-9C82-D56EB1EF5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0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470BD7C-B0AC-AEDE-E4A3-022C4C75574B}"/>
              </a:ext>
            </a:extLst>
          </p:cNvPr>
          <p:cNvSpPr/>
          <p:nvPr userDrawn="1"/>
        </p:nvSpPr>
        <p:spPr>
          <a:xfrm>
            <a:off x="11186160" y="136524"/>
            <a:ext cx="1158240" cy="132651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7503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1527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6326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6608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2477" y="-90897"/>
            <a:ext cx="12740237" cy="709520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1930CE-299C-277A-8EEA-3F6573D3EB3F}"/>
              </a:ext>
            </a:extLst>
          </p:cNvPr>
          <p:cNvSpPr/>
          <p:nvPr userDrawn="1"/>
        </p:nvSpPr>
        <p:spPr>
          <a:xfrm>
            <a:off x="10845338" y="78335"/>
            <a:ext cx="1158240" cy="132651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oogle Shape;12;p7">
            <a:extLst>
              <a:ext uri="{FF2B5EF4-FFF2-40B4-BE49-F238E27FC236}">
                <a16:creationId xmlns:a16="http://schemas.microsoft.com/office/drawing/2014/main" id="{920CF2AA-405D-776C-9999-AFC884EB1AB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55928" y="-90896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E4C1725-26CA-2C00-76A8-E396D0950EF4}"/>
              </a:ext>
            </a:extLst>
          </p:cNvPr>
          <p:cNvSpPr/>
          <p:nvPr userDrawn="1"/>
        </p:nvSpPr>
        <p:spPr>
          <a:xfrm>
            <a:off x="11194473" y="136525"/>
            <a:ext cx="1158240" cy="132651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4515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Google Shape;20;p8">
            <a:extLst>
              <a:ext uri="{FF2B5EF4-FFF2-40B4-BE49-F238E27FC236}">
                <a16:creationId xmlns:a16="http://schemas.microsoft.com/office/drawing/2014/main" id="{2886E6EB-AC10-A4EC-9306-01ECF5E7358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5087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545183B7-67B3-373A-8672-72AAF83ABED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36473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2406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6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74" r:id="rId5"/>
    <p:sldLayoutId id="2147483675" r:id="rId6"/>
    <p:sldLayoutId id="2147483676" r:id="rId7"/>
    <p:sldLayoutId id="2147483680" r:id="rId8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4335104" y="1658131"/>
            <a:ext cx="3751348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B7BA99-CAC6-460F-8F0E-8B19515AE1BE}"/>
              </a:ext>
            </a:extLst>
          </p:cNvPr>
          <p:cNvSpPr/>
          <p:nvPr/>
        </p:nvSpPr>
        <p:spPr>
          <a:xfrm>
            <a:off x="10291785" y="17731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1</a:t>
            </a:r>
          </a:p>
        </p:txBody>
      </p:sp>
    </p:spTree>
    <p:extLst>
      <p:ext uri="{BB962C8B-B14F-4D97-AF65-F5344CB8AC3E}">
        <p14:creationId xmlns:p14="http://schemas.microsoft.com/office/powerpoint/2010/main" val="357230832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3" name="Sun 4">
            <a:extLst>
              <a:ext uri="{FF2B5EF4-FFF2-40B4-BE49-F238E27FC236}">
                <a16:creationId xmlns:a16="http://schemas.microsoft.com/office/drawing/2014/main" id="{E291B89D-3CAC-4E74-95FD-8F3F38BEE821}"/>
              </a:ext>
            </a:extLst>
          </p:cNvPr>
          <p:cNvSpPr/>
          <p:nvPr/>
        </p:nvSpPr>
        <p:spPr>
          <a:xfrm>
            <a:off x="837234" y="780097"/>
            <a:ext cx="1103608" cy="1104121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E282868A-E53F-4DCE-BB44-DBB93D7EDED3}"/>
              </a:ext>
            </a:extLst>
          </p:cNvPr>
          <p:cNvSpPr/>
          <p:nvPr/>
        </p:nvSpPr>
        <p:spPr>
          <a:xfrm>
            <a:off x="574839" y="1080095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B97F0B6-397B-45F3-A15A-3C5A41D54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281" y="1132122"/>
            <a:ext cx="54611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a)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rổ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con ?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DE5800D-ED96-4EE3-A2DD-F998E9326C6A}"/>
              </a:ext>
            </a:extLst>
          </p:cNvPr>
          <p:cNvSpPr/>
          <p:nvPr/>
        </p:nvSpPr>
        <p:spPr>
          <a:xfrm>
            <a:off x="2495089" y="4733635"/>
            <a:ext cx="719182" cy="6984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0E65F736-F41C-4135-9660-0BC1CF8CEEBA}"/>
              </a:ext>
            </a:extLst>
          </p:cNvPr>
          <p:cNvSpPr/>
          <p:nvPr/>
        </p:nvSpPr>
        <p:spPr>
          <a:xfrm>
            <a:off x="2614416" y="4804191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EFA973DB-E27C-401D-BBA6-0089F10F2E01}"/>
              </a:ext>
            </a:extLst>
          </p:cNvPr>
          <p:cNvSpPr/>
          <p:nvPr/>
        </p:nvSpPr>
        <p:spPr>
          <a:xfrm>
            <a:off x="2607057" y="4787003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123393BF-91CF-4D18-A99B-163664109B93}"/>
              </a:ext>
            </a:extLst>
          </p:cNvPr>
          <p:cNvSpPr/>
          <p:nvPr/>
        </p:nvSpPr>
        <p:spPr>
          <a:xfrm>
            <a:off x="4917843" y="4733635"/>
            <a:ext cx="719182" cy="6984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95E9A289-BAB6-417B-AF69-738AE17FD1ED}"/>
              </a:ext>
            </a:extLst>
          </p:cNvPr>
          <p:cNvSpPr/>
          <p:nvPr/>
        </p:nvSpPr>
        <p:spPr>
          <a:xfrm>
            <a:off x="5041839" y="4790024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F5344436-F3E3-4EA3-AE6B-54F02C63E328}"/>
              </a:ext>
            </a:extLst>
          </p:cNvPr>
          <p:cNvSpPr/>
          <p:nvPr/>
        </p:nvSpPr>
        <p:spPr>
          <a:xfrm>
            <a:off x="5027572" y="4787003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882966AC-64A3-4728-AA9A-4B674CDBE3B8}"/>
              </a:ext>
            </a:extLst>
          </p:cNvPr>
          <p:cNvSpPr/>
          <p:nvPr/>
        </p:nvSpPr>
        <p:spPr>
          <a:xfrm>
            <a:off x="7488594" y="4720535"/>
            <a:ext cx="719182" cy="6984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81F7AB9A-DC3F-47FB-890D-C1521E3E70D7}"/>
              </a:ext>
            </a:extLst>
          </p:cNvPr>
          <p:cNvSpPr/>
          <p:nvPr/>
        </p:nvSpPr>
        <p:spPr>
          <a:xfrm>
            <a:off x="7607921" y="4776924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4093B46A-6F8D-4184-B6DB-00D60D27FAB0}"/>
              </a:ext>
            </a:extLst>
          </p:cNvPr>
          <p:cNvSpPr/>
          <p:nvPr/>
        </p:nvSpPr>
        <p:spPr>
          <a:xfrm>
            <a:off x="7607921" y="4776909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0C13340-D6C9-48EF-AA8C-3231B6A48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37189" r="3078" b="8824"/>
          <a:stretch/>
        </p:blipFill>
        <p:spPr>
          <a:xfrm>
            <a:off x="1509398" y="2057985"/>
            <a:ext cx="10016100" cy="1897488"/>
          </a:xfrm>
          <a:prstGeom prst="rect">
            <a:avLst/>
          </a:prstGeom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DFF973BD-1D5B-4FE2-B975-A7EDB10CA3CF}"/>
              </a:ext>
            </a:extLst>
          </p:cNvPr>
          <p:cNvSpPr/>
          <p:nvPr/>
        </p:nvSpPr>
        <p:spPr>
          <a:xfrm>
            <a:off x="9977015" y="4720535"/>
            <a:ext cx="719182" cy="6984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DDC68F06-371C-4969-BDEA-3937A6E93000}"/>
              </a:ext>
            </a:extLst>
          </p:cNvPr>
          <p:cNvSpPr/>
          <p:nvPr/>
        </p:nvSpPr>
        <p:spPr>
          <a:xfrm>
            <a:off x="10093244" y="4762099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CDEF249C-A23B-4B47-A839-306C6759DC68}"/>
              </a:ext>
            </a:extLst>
          </p:cNvPr>
          <p:cNvSpPr/>
          <p:nvPr/>
        </p:nvSpPr>
        <p:spPr>
          <a:xfrm>
            <a:off x="10093244" y="4745087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57673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/>
      <p:bldP spid="9" grpId="0" animBg="1"/>
      <p:bldP spid="10" grpId="0"/>
      <p:bldP spid="10" grpId="1"/>
      <p:bldP spid="11" grpId="0"/>
      <p:bldP spid="12" grpId="0" animBg="1"/>
      <p:bldP spid="13" grpId="0"/>
      <p:bldP spid="13" grpId="1"/>
      <p:bldP spid="14" grpId="0"/>
      <p:bldP spid="16" grpId="0" animBg="1"/>
      <p:bldP spid="17" grpId="0"/>
      <p:bldP spid="17" grpId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A5CE1843-FFBC-4F5E-9A35-B28BA1600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336" y="1090558"/>
            <a:ext cx="67357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hộp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bút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000AADF8-67F0-4408-A57F-D76267490AD9}"/>
              </a:ext>
            </a:extLst>
          </p:cNvPr>
          <p:cNvSpPr/>
          <p:nvPr/>
        </p:nvSpPr>
        <p:spPr>
          <a:xfrm>
            <a:off x="2425824" y="4692071"/>
            <a:ext cx="719182" cy="6984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CA6BCA67-1195-4183-868D-ED726E7CC488}"/>
              </a:ext>
            </a:extLst>
          </p:cNvPr>
          <p:cNvSpPr/>
          <p:nvPr/>
        </p:nvSpPr>
        <p:spPr>
          <a:xfrm>
            <a:off x="2545151" y="4762627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3FB3142C-B144-4417-B588-8271649DED28}"/>
              </a:ext>
            </a:extLst>
          </p:cNvPr>
          <p:cNvSpPr/>
          <p:nvPr/>
        </p:nvSpPr>
        <p:spPr>
          <a:xfrm>
            <a:off x="2531090" y="4755617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E079B6A7-58F2-4625-A883-8E617FA209DD}"/>
              </a:ext>
            </a:extLst>
          </p:cNvPr>
          <p:cNvSpPr/>
          <p:nvPr/>
        </p:nvSpPr>
        <p:spPr>
          <a:xfrm>
            <a:off x="4848578" y="4692071"/>
            <a:ext cx="719182" cy="6984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56B7F53-1343-4BEC-B014-F1B926B47F9C}"/>
              </a:ext>
            </a:extLst>
          </p:cNvPr>
          <p:cNvSpPr/>
          <p:nvPr/>
        </p:nvSpPr>
        <p:spPr>
          <a:xfrm>
            <a:off x="4952301" y="4792720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727EAB8-E923-4292-88BD-01014478D13B}"/>
              </a:ext>
            </a:extLst>
          </p:cNvPr>
          <p:cNvSpPr/>
          <p:nvPr/>
        </p:nvSpPr>
        <p:spPr>
          <a:xfrm>
            <a:off x="4952301" y="4754658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0FF0E761-B74F-4ADE-BAE6-EF984B56AAFE}"/>
              </a:ext>
            </a:extLst>
          </p:cNvPr>
          <p:cNvSpPr/>
          <p:nvPr/>
        </p:nvSpPr>
        <p:spPr>
          <a:xfrm>
            <a:off x="7419329" y="4678971"/>
            <a:ext cx="719182" cy="6984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9D0CE997-7E91-43F7-B396-A312779BAC8C}"/>
              </a:ext>
            </a:extLst>
          </p:cNvPr>
          <p:cNvSpPr/>
          <p:nvPr/>
        </p:nvSpPr>
        <p:spPr>
          <a:xfrm>
            <a:off x="7538656" y="4749527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3BB0FC90-AC70-455E-A28C-7FC02B70C214}"/>
              </a:ext>
            </a:extLst>
          </p:cNvPr>
          <p:cNvSpPr/>
          <p:nvPr/>
        </p:nvSpPr>
        <p:spPr>
          <a:xfrm>
            <a:off x="7521993" y="4740129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CC5D970-76C7-4E81-B024-DF391814B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4" t="20796" r="9252" b="12246"/>
          <a:stretch/>
        </p:blipFill>
        <p:spPr>
          <a:xfrm>
            <a:off x="1353237" y="2104478"/>
            <a:ext cx="10312289" cy="2289622"/>
          </a:xfrm>
          <a:prstGeom prst="rect">
            <a:avLst/>
          </a:prstGeom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CB37E4BE-2359-4B21-BFE3-234599EEFFEF}"/>
              </a:ext>
            </a:extLst>
          </p:cNvPr>
          <p:cNvSpPr/>
          <p:nvPr/>
        </p:nvSpPr>
        <p:spPr>
          <a:xfrm>
            <a:off x="9907750" y="4678971"/>
            <a:ext cx="719182" cy="6984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3B4FCC19-2213-4696-8B14-4C9B0B4C1CFA}"/>
              </a:ext>
            </a:extLst>
          </p:cNvPr>
          <p:cNvSpPr/>
          <p:nvPr/>
        </p:nvSpPr>
        <p:spPr>
          <a:xfrm>
            <a:off x="10027077" y="4749527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C1122A30-953D-4553-A320-0317F1805EC5}"/>
              </a:ext>
            </a:extLst>
          </p:cNvPr>
          <p:cNvSpPr/>
          <p:nvPr/>
        </p:nvSpPr>
        <p:spPr>
          <a:xfrm>
            <a:off x="10027077" y="4720535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Sun 4">
            <a:extLst>
              <a:ext uri="{FF2B5EF4-FFF2-40B4-BE49-F238E27FC236}">
                <a16:creationId xmlns:a16="http://schemas.microsoft.com/office/drawing/2014/main" id="{619B9676-FA2A-4FC8-B45E-660E0926B470}"/>
              </a:ext>
            </a:extLst>
          </p:cNvPr>
          <p:cNvSpPr/>
          <p:nvPr/>
        </p:nvSpPr>
        <p:spPr>
          <a:xfrm>
            <a:off x="837234" y="780097"/>
            <a:ext cx="1103608" cy="1104121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0ABA3B59-E7E5-4CF8-8840-FDCEB8BDD202}"/>
              </a:ext>
            </a:extLst>
          </p:cNvPr>
          <p:cNvSpPr/>
          <p:nvPr/>
        </p:nvSpPr>
        <p:spPr>
          <a:xfrm>
            <a:off x="584364" y="1070570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5194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/>
      <p:bldP spid="9" grpId="0" animBg="1"/>
      <p:bldP spid="10" grpId="0"/>
      <p:bldP spid="10" grpId="1"/>
      <p:bldP spid="11" grpId="0"/>
      <p:bldP spid="12" grpId="0" animBg="1"/>
      <p:bldP spid="13" grpId="0"/>
      <p:bldP spid="13" grpId="1"/>
      <p:bldP spid="14" grpId="0"/>
      <p:bldP spid="16" grpId="0" animBg="1"/>
      <p:bldP spid="17" grpId="0"/>
      <p:bldP spid="17" grpId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84" name="Rounded Rectangle 5">
            <a:extLst>
              <a:ext uri="{FF2B5EF4-FFF2-40B4-BE49-F238E27FC236}">
                <a16:creationId xmlns:a16="http://schemas.microsoft.com/office/drawing/2014/main" id="{5AE9CAEC-838B-4FDA-AAEE-115436E895C5}"/>
              </a:ext>
            </a:extLst>
          </p:cNvPr>
          <p:cNvSpPr/>
          <p:nvPr/>
        </p:nvSpPr>
        <p:spPr>
          <a:xfrm>
            <a:off x="1879903" y="1014688"/>
            <a:ext cx="204142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 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ounded Rectangle 6">
            <a:extLst>
              <a:ext uri="{FF2B5EF4-FFF2-40B4-BE49-F238E27FC236}">
                <a16:creationId xmlns:a16="http://schemas.microsoft.com/office/drawing/2014/main" id="{5534642A-524F-419B-A8B9-519BA35B96DF}"/>
              </a:ext>
            </a:extLst>
          </p:cNvPr>
          <p:cNvSpPr/>
          <p:nvPr/>
        </p:nvSpPr>
        <p:spPr>
          <a:xfrm>
            <a:off x="3146572" y="2662351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6" name="Rounded Rectangle 6">
            <a:extLst>
              <a:ext uri="{FF2B5EF4-FFF2-40B4-BE49-F238E27FC236}">
                <a16:creationId xmlns:a16="http://schemas.microsoft.com/office/drawing/2014/main" id="{3A50ACAC-07AE-4E3E-A98F-680B207F25B0}"/>
              </a:ext>
            </a:extLst>
          </p:cNvPr>
          <p:cNvSpPr/>
          <p:nvPr/>
        </p:nvSpPr>
        <p:spPr>
          <a:xfrm>
            <a:off x="3906321" y="2662352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7" name="Rounded Rectangle 6">
            <a:extLst>
              <a:ext uri="{FF2B5EF4-FFF2-40B4-BE49-F238E27FC236}">
                <a16:creationId xmlns:a16="http://schemas.microsoft.com/office/drawing/2014/main" id="{5B92A4E8-1252-443A-9FC2-01948DD07E55}"/>
              </a:ext>
            </a:extLst>
          </p:cNvPr>
          <p:cNvSpPr/>
          <p:nvPr/>
        </p:nvSpPr>
        <p:spPr>
          <a:xfrm>
            <a:off x="4674648" y="2662217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8" name="Rounded Rectangle 6">
            <a:extLst>
              <a:ext uri="{FF2B5EF4-FFF2-40B4-BE49-F238E27FC236}">
                <a16:creationId xmlns:a16="http://schemas.microsoft.com/office/drawing/2014/main" id="{D96ABD8F-DA53-4489-B3EA-2405281932D0}"/>
              </a:ext>
            </a:extLst>
          </p:cNvPr>
          <p:cNvSpPr/>
          <p:nvPr/>
        </p:nvSpPr>
        <p:spPr>
          <a:xfrm>
            <a:off x="6206838" y="2670504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9" name="Rounded Rectangle 6">
            <a:extLst>
              <a:ext uri="{FF2B5EF4-FFF2-40B4-BE49-F238E27FC236}">
                <a16:creationId xmlns:a16="http://schemas.microsoft.com/office/drawing/2014/main" id="{2A247EF2-09C9-43C9-844D-601DC1CCA234}"/>
              </a:ext>
            </a:extLst>
          </p:cNvPr>
          <p:cNvSpPr/>
          <p:nvPr/>
        </p:nvSpPr>
        <p:spPr>
          <a:xfrm>
            <a:off x="5437324" y="2674371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0" name="Rounded Rectangle 6">
            <a:extLst>
              <a:ext uri="{FF2B5EF4-FFF2-40B4-BE49-F238E27FC236}">
                <a16:creationId xmlns:a16="http://schemas.microsoft.com/office/drawing/2014/main" id="{01AC23BE-C481-4DD0-B009-CC5B7890731D}"/>
              </a:ext>
            </a:extLst>
          </p:cNvPr>
          <p:cNvSpPr/>
          <p:nvPr/>
        </p:nvSpPr>
        <p:spPr>
          <a:xfrm>
            <a:off x="6965953" y="2664990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640C9844-EDD1-4F17-BEB0-DCB4522A5C65}"/>
              </a:ext>
            </a:extLst>
          </p:cNvPr>
          <p:cNvSpPr/>
          <p:nvPr/>
        </p:nvSpPr>
        <p:spPr>
          <a:xfrm>
            <a:off x="7726400" y="2664990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2" name="Rounded Rectangle 6">
            <a:extLst>
              <a:ext uri="{FF2B5EF4-FFF2-40B4-BE49-F238E27FC236}">
                <a16:creationId xmlns:a16="http://schemas.microsoft.com/office/drawing/2014/main" id="{3BC2467A-8FFC-4883-812A-10029818524D}"/>
              </a:ext>
            </a:extLst>
          </p:cNvPr>
          <p:cNvSpPr/>
          <p:nvPr/>
        </p:nvSpPr>
        <p:spPr>
          <a:xfrm>
            <a:off x="8497531" y="2664990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3" name="Rounded Rectangle 6">
            <a:extLst>
              <a:ext uri="{FF2B5EF4-FFF2-40B4-BE49-F238E27FC236}">
                <a16:creationId xmlns:a16="http://schemas.microsoft.com/office/drawing/2014/main" id="{E38ACD47-84C7-40AE-8CEA-E5C7E02E7E97}"/>
              </a:ext>
            </a:extLst>
          </p:cNvPr>
          <p:cNvSpPr/>
          <p:nvPr/>
        </p:nvSpPr>
        <p:spPr>
          <a:xfrm>
            <a:off x="9259074" y="2670025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4" name="Rounded Rectangle 6">
            <a:extLst>
              <a:ext uri="{FF2B5EF4-FFF2-40B4-BE49-F238E27FC236}">
                <a16:creationId xmlns:a16="http://schemas.microsoft.com/office/drawing/2014/main" id="{C1EDCDB5-E9C4-4627-A7CF-6C609E34B0D7}"/>
              </a:ext>
            </a:extLst>
          </p:cNvPr>
          <p:cNvSpPr/>
          <p:nvPr/>
        </p:nvSpPr>
        <p:spPr>
          <a:xfrm>
            <a:off x="2386179" y="2662352"/>
            <a:ext cx="760170" cy="714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ounded Rectangle 5">
            <a:extLst>
              <a:ext uri="{FF2B5EF4-FFF2-40B4-BE49-F238E27FC236}">
                <a16:creationId xmlns:a16="http://schemas.microsoft.com/office/drawing/2014/main" id="{AFC2E3E7-3520-4381-9826-31ABCAD55A74}"/>
              </a:ext>
            </a:extLst>
          </p:cNvPr>
          <p:cNvSpPr/>
          <p:nvPr/>
        </p:nvSpPr>
        <p:spPr>
          <a:xfrm>
            <a:off x="9393405" y="2719654"/>
            <a:ext cx="941294" cy="614362"/>
          </a:xfrm>
          <a:prstGeom prst="roundRect">
            <a:avLst/>
          </a:prstGeom>
          <a:noFill/>
          <a:ln w="127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6" name="Rounded Rectangle 5">
            <a:extLst>
              <a:ext uri="{FF2B5EF4-FFF2-40B4-BE49-F238E27FC236}">
                <a16:creationId xmlns:a16="http://schemas.microsoft.com/office/drawing/2014/main" id="{C4F90DCE-33F4-4748-BF1F-943814330AA3}"/>
              </a:ext>
            </a:extLst>
          </p:cNvPr>
          <p:cNvSpPr/>
          <p:nvPr/>
        </p:nvSpPr>
        <p:spPr>
          <a:xfrm>
            <a:off x="7113334" y="2715177"/>
            <a:ext cx="941294" cy="614362"/>
          </a:xfrm>
          <a:prstGeom prst="roundRect">
            <a:avLst/>
          </a:prstGeom>
          <a:noFill/>
          <a:ln w="127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Rounded Rectangle 5">
            <a:extLst>
              <a:ext uri="{FF2B5EF4-FFF2-40B4-BE49-F238E27FC236}">
                <a16:creationId xmlns:a16="http://schemas.microsoft.com/office/drawing/2014/main" id="{A33FDD95-0A72-4656-B9CD-2F3DA4BB1BE8}"/>
              </a:ext>
            </a:extLst>
          </p:cNvPr>
          <p:cNvSpPr/>
          <p:nvPr/>
        </p:nvSpPr>
        <p:spPr>
          <a:xfrm>
            <a:off x="7905511" y="2722172"/>
            <a:ext cx="941294" cy="614362"/>
          </a:xfrm>
          <a:prstGeom prst="roundRect">
            <a:avLst/>
          </a:prstGeom>
          <a:noFill/>
          <a:ln w="127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Rounded Rectangle 5">
            <a:extLst>
              <a:ext uri="{FF2B5EF4-FFF2-40B4-BE49-F238E27FC236}">
                <a16:creationId xmlns:a16="http://schemas.microsoft.com/office/drawing/2014/main" id="{DF2350AD-D1D3-4DB5-8E9B-C0AF9126A313}"/>
              </a:ext>
            </a:extLst>
          </p:cNvPr>
          <p:cNvSpPr/>
          <p:nvPr/>
        </p:nvSpPr>
        <p:spPr>
          <a:xfrm>
            <a:off x="9303360" y="2734017"/>
            <a:ext cx="941294" cy="614362"/>
          </a:xfrm>
          <a:prstGeom prst="roundRect">
            <a:avLst/>
          </a:prstGeom>
          <a:noFill/>
          <a:ln w="127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ounded Rectangle 5">
            <a:extLst>
              <a:ext uri="{FF2B5EF4-FFF2-40B4-BE49-F238E27FC236}">
                <a16:creationId xmlns:a16="http://schemas.microsoft.com/office/drawing/2014/main" id="{ED355254-2366-4391-A12A-3EC34C4D86AE}"/>
              </a:ext>
            </a:extLst>
          </p:cNvPr>
          <p:cNvSpPr/>
          <p:nvPr/>
        </p:nvSpPr>
        <p:spPr>
          <a:xfrm>
            <a:off x="4812817" y="2734017"/>
            <a:ext cx="941294" cy="614362"/>
          </a:xfrm>
          <a:prstGeom prst="roundRect">
            <a:avLst/>
          </a:prstGeom>
          <a:noFill/>
          <a:ln w="127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0" name="Rounded Rectangle 5">
            <a:extLst>
              <a:ext uri="{FF2B5EF4-FFF2-40B4-BE49-F238E27FC236}">
                <a16:creationId xmlns:a16="http://schemas.microsoft.com/office/drawing/2014/main" id="{44A2E4C0-9E34-4E4A-87AB-B9D321E338AF}"/>
              </a:ext>
            </a:extLst>
          </p:cNvPr>
          <p:cNvSpPr/>
          <p:nvPr/>
        </p:nvSpPr>
        <p:spPr>
          <a:xfrm>
            <a:off x="5558055" y="2750437"/>
            <a:ext cx="941294" cy="614362"/>
          </a:xfrm>
          <a:prstGeom prst="roundRect">
            <a:avLst/>
          </a:prstGeom>
          <a:noFill/>
          <a:ln w="12700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1" name="Rounded Rectangle 5">
            <a:extLst>
              <a:ext uri="{FF2B5EF4-FFF2-40B4-BE49-F238E27FC236}">
                <a16:creationId xmlns:a16="http://schemas.microsoft.com/office/drawing/2014/main" id="{E1868218-7409-4737-9A52-05E526D504B7}"/>
              </a:ext>
            </a:extLst>
          </p:cNvPr>
          <p:cNvSpPr/>
          <p:nvPr/>
        </p:nvSpPr>
        <p:spPr>
          <a:xfrm>
            <a:off x="4818051" y="2743903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" name="Rounded Rectangle 5">
            <a:extLst>
              <a:ext uri="{FF2B5EF4-FFF2-40B4-BE49-F238E27FC236}">
                <a16:creationId xmlns:a16="http://schemas.microsoft.com/office/drawing/2014/main" id="{CF576488-0D4D-41EB-A27D-BD9A99D14DAB}"/>
              </a:ext>
            </a:extLst>
          </p:cNvPr>
          <p:cNvSpPr/>
          <p:nvPr/>
        </p:nvSpPr>
        <p:spPr>
          <a:xfrm>
            <a:off x="5576808" y="2744923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F1994630-E59B-4D1F-BF4B-05FA7F6B7A6E}"/>
              </a:ext>
            </a:extLst>
          </p:cNvPr>
          <p:cNvSpPr/>
          <p:nvPr/>
        </p:nvSpPr>
        <p:spPr>
          <a:xfrm>
            <a:off x="7127877" y="2743542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4" name="Rounded Rectangle 5">
            <a:extLst>
              <a:ext uri="{FF2B5EF4-FFF2-40B4-BE49-F238E27FC236}">
                <a16:creationId xmlns:a16="http://schemas.microsoft.com/office/drawing/2014/main" id="{AB0EDFF6-87A0-404D-9815-0680E05C5BD6}"/>
              </a:ext>
            </a:extLst>
          </p:cNvPr>
          <p:cNvSpPr/>
          <p:nvPr/>
        </p:nvSpPr>
        <p:spPr>
          <a:xfrm>
            <a:off x="7919579" y="2757893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" name="Rounded Rectangle 5">
            <a:extLst>
              <a:ext uri="{FF2B5EF4-FFF2-40B4-BE49-F238E27FC236}">
                <a16:creationId xmlns:a16="http://schemas.microsoft.com/office/drawing/2014/main" id="{F8A68183-11A7-43E1-B8CC-CFCFA912D2E3}"/>
              </a:ext>
            </a:extLst>
          </p:cNvPr>
          <p:cNvSpPr/>
          <p:nvPr/>
        </p:nvSpPr>
        <p:spPr>
          <a:xfrm>
            <a:off x="9429713" y="2770048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" name="Rounded Rectangle 6">
            <a:extLst>
              <a:ext uri="{FF2B5EF4-FFF2-40B4-BE49-F238E27FC236}">
                <a16:creationId xmlns:a16="http://schemas.microsoft.com/office/drawing/2014/main" id="{CB90C02F-37E5-4C4D-8CF1-16AF53C567B7}"/>
              </a:ext>
            </a:extLst>
          </p:cNvPr>
          <p:cNvSpPr/>
          <p:nvPr/>
        </p:nvSpPr>
        <p:spPr>
          <a:xfrm>
            <a:off x="3102004" y="4391795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7" name="Rounded Rectangle 6">
            <a:extLst>
              <a:ext uri="{FF2B5EF4-FFF2-40B4-BE49-F238E27FC236}">
                <a16:creationId xmlns:a16="http://schemas.microsoft.com/office/drawing/2014/main" id="{A526E2AE-9D90-41AA-8CE3-3895D448B458}"/>
              </a:ext>
            </a:extLst>
          </p:cNvPr>
          <p:cNvSpPr/>
          <p:nvPr/>
        </p:nvSpPr>
        <p:spPr>
          <a:xfrm>
            <a:off x="3883773" y="4409160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8" name="Rounded Rectangle 6">
            <a:extLst>
              <a:ext uri="{FF2B5EF4-FFF2-40B4-BE49-F238E27FC236}">
                <a16:creationId xmlns:a16="http://schemas.microsoft.com/office/drawing/2014/main" id="{5348B522-C3F0-4437-AA54-D470409072FB}"/>
              </a:ext>
            </a:extLst>
          </p:cNvPr>
          <p:cNvSpPr/>
          <p:nvPr/>
        </p:nvSpPr>
        <p:spPr>
          <a:xfrm>
            <a:off x="4664455" y="4405443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9" name="Rounded Rectangle 6">
            <a:extLst>
              <a:ext uri="{FF2B5EF4-FFF2-40B4-BE49-F238E27FC236}">
                <a16:creationId xmlns:a16="http://schemas.microsoft.com/office/drawing/2014/main" id="{92E7DE08-1173-4C1D-8373-6FEAA6336DED}"/>
              </a:ext>
            </a:extLst>
          </p:cNvPr>
          <p:cNvSpPr/>
          <p:nvPr/>
        </p:nvSpPr>
        <p:spPr>
          <a:xfrm>
            <a:off x="5440299" y="4423798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0" name="Rounded Rectangle 6">
            <a:extLst>
              <a:ext uri="{FF2B5EF4-FFF2-40B4-BE49-F238E27FC236}">
                <a16:creationId xmlns:a16="http://schemas.microsoft.com/office/drawing/2014/main" id="{66882D91-287C-4D82-B8DB-BFD6D5D16E8B}"/>
              </a:ext>
            </a:extLst>
          </p:cNvPr>
          <p:cNvSpPr/>
          <p:nvPr/>
        </p:nvSpPr>
        <p:spPr>
          <a:xfrm>
            <a:off x="6223419" y="4418805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1" name="Rounded Rectangle 6">
            <a:extLst>
              <a:ext uri="{FF2B5EF4-FFF2-40B4-BE49-F238E27FC236}">
                <a16:creationId xmlns:a16="http://schemas.microsoft.com/office/drawing/2014/main" id="{BDF0BBAC-0AD4-4568-8557-3E7567AB22A7}"/>
              </a:ext>
            </a:extLst>
          </p:cNvPr>
          <p:cNvSpPr/>
          <p:nvPr/>
        </p:nvSpPr>
        <p:spPr>
          <a:xfrm>
            <a:off x="7775108" y="4429765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" name="Rounded Rectangle 6">
            <a:extLst>
              <a:ext uri="{FF2B5EF4-FFF2-40B4-BE49-F238E27FC236}">
                <a16:creationId xmlns:a16="http://schemas.microsoft.com/office/drawing/2014/main" id="{B3CDA40E-0960-4D9C-8957-41B4694239C4}"/>
              </a:ext>
            </a:extLst>
          </p:cNvPr>
          <p:cNvSpPr/>
          <p:nvPr/>
        </p:nvSpPr>
        <p:spPr>
          <a:xfrm>
            <a:off x="8555790" y="4429765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3" name="Rounded Rectangle 6">
            <a:extLst>
              <a:ext uri="{FF2B5EF4-FFF2-40B4-BE49-F238E27FC236}">
                <a16:creationId xmlns:a16="http://schemas.microsoft.com/office/drawing/2014/main" id="{924D2BEB-17D5-41B6-9EF3-C0349751ABE4}"/>
              </a:ext>
            </a:extLst>
          </p:cNvPr>
          <p:cNvSpPr/>
          <p:nvPr/>
        </p:nvSpPr>
        <p:spPr>
          <a:xfrm>
            <a:off x="2314862" y="4381864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Rounded Rectangle 5">
            <a:extLst>
              <a:ext uri="{FF2B5EF4-FFF2-40B4-BE49-F238E27FC236}">
                <a16:creationId xmlns:a16="http://schemas.microsoft.com/office/drawing/2014/main" id="{BDC75940-1546-4BA5-93F2-86383150F586}"/>
              </a:ext>
            </a:extLst>
          </p:cNvPr>
          <p:cNvSpPr/>
          <p:nvPr/>
        </p:nvSpPr>
        <p:spPr>
          <a:xfrm>
            <a:off x="4005236" y="4507787"/>
            <a:ext cx="771008" cy="615101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5" name="Rounded Rectangle 5">
            <a:extLst>
              <a:ext uri="{FF2B5EF4-FFF2-40B4-BE49-F238E27FC236}">
                <a16:creationId xmlns:a16="http://schemas.microsoft.com/office/drawing/2014/main" id="{0FE8E3E7-3D89-4E7F-B305-C30D4EE72FA8}"/>
              </a:ext>
            </a:extLst>
          </p:cNvPr>
          <p:cNvSpPr/>
          <p:nvPr/>
        </p:nvSpPr>
        <p:spPr>
          <a:xfrm>
            <a:off x="5622667" y="4516915"/>
            <a:ext cx="771008" cy="615101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6" name="Rounded Rectangle 5">
            <a:extLst>
              <a:ext uri="{FF2B5EF4-FFF2-40B4-BE49-F238E27FC236}">
                <a16:creationId xmlns:a16="http://schemas.microsoft.com/office/drawing/2014/main" id="{6B1981EF-FFBA-4F49-918C-C60CB370E221}"/>
              </a:ext>
            </a:extLst>
          </p:cNvPr>
          <p:cNvSpPr/>
          <p:nvPr/>
        </p:nvSpPr>
        <p:spPr>
          <a:xfrm>
            <a:off x="6342697" y="4515635"/>
            <a:ext cx="771008" cy="615101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7" name="Rounded Rectangle 6">
            <a:extLst>
              <a:ext uri="{FF2B5EF4-FFF2-40B4-BE49-F238E27FC236}">
                <a16:creationId xmlns:a16="http://schemas.microsoft.com/office/drawing/2014/main" id="{E6C883CC-A251-4C6A-9CE3-C50B92C9947E}"/>
              </a:ext>
            </a:extLst>
          </p:cNvPr>
          <p:cNvSpPr/>
          <p:nvPr/>
        </p:nvSpPr>
        <p:spPr>
          <a:xfrm>
            <a:off x="9326797" y="4429765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8" name="Rounded Rectangle 6">
            <a:extLst>
              <a:ext uri="{FF2B5EF4-FFF2-40B4-BE49-F238E27FC236}">
                <a16:creationId xmlns:a16="http://schemas.microsoft.com/office/drawing/2014/main" id="{A0F5DBF9-9928-41EF-9277-1044F95A1DA4}"/>
              </a:ext>
            </a:extLst>
          </p:cNvPr>
          <p:cNvSpPr/>
          <p:nvPr/>
        </p:nvSpPr>
        <p:spPr>
          <a:xfrm>
            <a:off x="7004101" y="4418805"/>
            <a:ext cx="771007" cy="819790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9" name="Rounded Rectangle 5">
            <a:extLst>
              <a:ext uri="{FF2B5EF4-FFF2-40B4-BE49-F238E27FC236}">
                <a16:creationId xmlns:a16="http://schemas.microsoft.com/office/drawing/2014/main" id="{1547924F-B4EE-45D3-AF24-87B8B7F340B6}"/>
              </a:ext>
            </a:extLst>
          </p:cNvPr>
          <p:cNvSpPr/>
          <p:nvPr/>
        </p:nvSpPr>
        <p:spPr>
          <a:xfrm>
            <a:off x="7934044" y="4515634"/>
            <a:ext cx="771008" cy="615101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0" name="Rounded Rectangle 5">
            <a:extLst>
              <a:ext uri="{FF2B5EF4-FFF2-40B4-BE49-F238E27FC236}">
                <a16:creationId xmlns:a16="http://schemas.microsoft.com/office/drawing/2014/main" id="{CC9CF8D7-FD69-403B-B2FF-00AC86C83F3B}"/>
              </a:ext>
            </a:extLst>
          </p:cNvPr>
          <p:cNvSpPr/>
          <p:nvPr/>
        </p:nvSpPr>
        <p:spPr>
          <a:xfrm>
            <a:off x="9469244" y="4518097"/>
            <a:ext cx="1028620" cy="615101"/>
          </a:xfrm>
          <a:prstGeom prst="roundRect">
            <a:avLst/>
          </a:prstGeom>
          <a:noFill/>
          <a:ln w="12700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1" name="Rounded Rectangle 5">
            <a:extLst>
              <a:ext uri="{FF2B5EF4-FFF2-40B4-BE49-F238E27FC236}">
                <a16:creationId xmlns:a16="http://schemas.microsoft.com/office/drawing/2014/main" id="{9983B2F0-11EC-4656-BCE6-850D70F1775B}"/>
              </a:ext>
            </a:extLst>
          </p:cNvPr>
          <p:cNvSpPr/>
          <p:nvPr/>
        </p:nvSpPr>
        <p:spPr>
          <a:xfrm>
            <a:off x="4019026" y="4530367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2" name="Rounded Rectangle 5">
            <a:extLst>
              <a:ext uri="{FF2B5EF4-FFF2-40B4-BE49-F238E27FC236}">
                <a16:creationId xmlns:a16="http://schemas.microsoft.com/office/drawing/2014/main" id="{2A2EDBE2-543C-4EE3-B0CB-387FE5BDD4C1}"/>
              </a:ext>
            </a:extLst>
          </p:cNvPr>
          <p:cNvSpPr/>
          <p:nvPr/>
        </p:nvSpPr>
        <p:spPr>
          <a:xfrm>
            <a:off x="5631619" y="4531835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3" name="Rounded Rectangle 5">
            <a:extLst>
              <a:ext uri="{FF2B5EF4-FFF2-40B4-BE49-F238E27FC236}">
                <a16:creationId xmlns:a16="http://schemas.microsoft.com/office/drawing/2014/main" id="{43F48066-107D-472B-BD61-931D4695E622}"/>
              </a:ext>
            </a:extLst>
          </p:cNvPr>
          <p:cNvSpPr/>
          <p:nvPr/>
        </p:nvSpPr>
        <p:spPr>
          <a:xfrm>
            <a:off x="6388147" y="4537252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kern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4" name="Rounded Rectangle 5">
            <a:extLst>
              <a:ext uri="{FF2B5EF4-FFF2-40B4-BE49-F238E27FC236}">
                <a16:creationId xmlns:a16="http://schemas.microsoft.com/office/drawing/2014/main" id="{93938BFB-C94D-4986-9319-281C1F1D0523}"/>
              </a:ext>
            </a:extLst>
          </p:cNvPr>
          <p:cNvSpPr/>
          <p:nvPr/>
        </p:nvSpPr>
        <p:spPr>
          <a:xfrm>
            <a:off x="7939820" y="4545099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kern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5" name="Rounded Rectangle 5">
            <a:extLst>
              <a:ext uri="{FF2B5EF4-FFF2-40B4-BE49-F238E27FC236}">
                <a16:creationId xmlns:a16="http://schemas.microsoft.com/office/drawing/2014/main" id="{8F4D6DE1-E746-4BB2-A5A7-B9C4C2B501F2}"/>
              </a:ext>
            </a:extLst>
          </p:cNvPr>
          <p:cNvSpPr/>
          <p:nvPr/>
        </p:nvSpPr>
        <p:spPr>
          <a:xfrm>
            <a:off x="9497589" y="4561248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kern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9" name="Sun 4">
            <a:extLst>
              <a:ext uri="{FF2B5EF4-FFF2-40B4-BE49-F238E27FC236}">
                <a16:creationId xmlns:a16="http://schemas.microsoft.com/office/drawing/2014/main" id="{5CE3FEBB-5720-4BB2-A7B3-75C45D3A49FC}"/>
              </a:ext>
            </a:extLst>
          </p:cNvPr>
          <p:cNvSpPr/>
          <p:nvPr/>
        </p:nvSpPr>
        <p:spPr>
          <a:xfrm>
            <a:off x="837234" y="780097"/>
            <a:ext cx="1103608" cy="1104121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0" name="Rounded Rectangle 5">
            <a:extLst>
              <a:ext uri="{FF2B5EF4-FFF2-40B4-BE49-F238E27FC236}">
                <a16:creationId xmlns:a16="http://schemas.microsoft.com/office/drawing/2014/main" id="{343C6A6C-922A-40EB-8978-5DFB399FF29E}"/>
              </a:ext>
            </a:extLst>
          </p:cNvPr>
          <p:cNvSpPr/>
          <p:nvPr/>
        </p:nvSpPr>
        <p:spPr>
          <a:xfrm>
            <a:off x="574839" y="1060282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0796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/>
      <p:bldP spid="115" grpId="0"/>
      <p:bldP spid="116" grpId="0"/>
      <p:bldP spid="117" grpId="0" animBg="1"/>
      <p:bldP spid="118" grpId="0" animBg="1"/>
      <p:bldP spid="119" grpId="0"/>
      <p:bldP spid="120" grpId="0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F92195A8-0B0E-4BBA-A565-AFF60BD0F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908" y="1027837"/>
            <a:ext cx="8697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Khoanh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0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07AF6B7-AD4A-4CFF-A2EE-170D48DFB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7001" r="11832" b="21089"/>
          <a:stretch/>
        </p:blipFill>
        <p:spPr>
          <a:xfrm>
            <a:off x="1084622" y="2809937"/>
            <a:ext cx="3397492" cy="2507672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B57190A7-02BE-4C6F-9AF9-40D4A7A49F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t="4209" r="5747" b="14568"/>
          <a:stretch/>
        </p:blipFill>
        <p:spPr>
          <a:xfrm>
            <a:off x="4860117" y="2278385"/>
            <a:ext cx="3289636" cy="2642494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35E9AF3C-8B58-4F4D-9035-7ADDB6353F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1" t="12279" r="5101" b="8154"/>
          <a:stretch/>
        </p:blipFill>
        <p:spPr>
          <a:xfrm>
            <a:off x="8964228" y="2812473"/>
            <a:ext cx="2413297" cy="2396867"/>
          </a:xfrm>
          <a:prstGeom prst="rect">
            <a:avLst/>
          </a:prstGeom>
        </p:spPr>
      </p:pic>
      <p:sp>
        <p:nvSpPr>
          <p:cNvPr id="7" name="Oval 10">
            <a:extLst>
              <a:ext uri="{FF2B5EF4-FFF2-40B4-BE49-F238E27FC236}">
                <a16:creationId xmlns:a16="http://schemas.microsoft.com/office/drawing/2014/main" id="{1C1DF928-9B64-4024-BF22-FD69189ECA85}"/>
              </a:ext>
            </a:extLst>
          </p:cNvPr>
          <p:cNvSpPr/>
          <p:nvPr/>
        </p:nvSpPr>
        <p:spPr>
          <a:xfrm>
            <a:off x="2904134" y="3412545"/>
            <a:ext cx="364673" cy="37417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A296B3D8-229E-4FE2-9371-56D2702EA74D}"/>
              </a:ext>
            </a:extLst>
          </p:cNvPr>
          <p:cNvSpPr/>
          <p:nvPr/>
        </p:nvSpPr>
        <p:spPr>
          <a:xfrm>
            <a:off x="6476279" y="4056881"/>
            <a:ext cx="291739" cy="299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8474EBBF-6A8F-46D1-89BB-BE0C4E3F70F2}"/>
              </a:ext>
            </a:extLst>
          </p:cNvPr>
          <p:cNvSpPr/>
          <p:nvPr/>
        </p:nvSpPr>
        <p:spPr>
          <a:xfrm>
            <a:off x="9395153" y="4403555"/>
            <a:ext cx="291739" cy="299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4">
            <a:extLst>
              <a:ext uri="{FF2B5EF4-FFF2-40B4-BE49-F238E27FC236}">
                <a16:creationId xmlns:a16="http://schemas.microsoft.com/office/drawing/2014/main" id="{1CDBB46C-646B-44D2-8E56-A1021335EA88}"/>
              </a:ext>
            </a:extLst>
          </p:cNvPr>
          <p:cNvSpPr/>
          <p:nvPr/>
        </p:nvSpPr>
        <p:spPr>
          <a:xfrm>
            <a:off x="837234" y="780097"/>
            <a:ext cx="1103608" cy="1104121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53B15EBA-7611-4E08-B42F-EB03D78481F6}"/>
              </a:ext>
            </a:extLst>
          </p:cNvPr>
          <p:cNvSpPr/>
          <p:nvPr/>
        </p:nvSpPr>
        <p:spPr>
          <a:xfrm>
            <a:off x="581672" y="1037362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0947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76DF47D2-2447-408D-8761-CDF374FC1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598" y="823120"/>
            <a:ext cx="8900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) :</a:t>
            </a: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6ADB21A7-FDD9-4B80-AD76-B30F496A1117}"/>
              </a:ext>
            </a:extLst>
          </p:cNvPr>
          <p:cNvSpPr/>
          <p:nvPr/>
        </p:nvSpPr>
        <p:spPr>
          <a:xfrm rot="16200000">
            <a:off x="777004" y="3541134"/>
            <a:ext cx="2202870" cy="16383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8BE596F2-768A-472D-816F-9513F50B917C}"/>
              </a:ext>
            </a:extLst>
          </p:cNvPr>
          <p:cNvSpPr/>
          <p:nvPr/>
        </p:nvSpPr>
        <p:spPr>
          <a:xfrm rot="16200000">
            <a:off x="2908314" y="3541134"/>
            <a:ext cx="2202870" cy="16383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A3CA34E6-0AFC-42F6-87D0-014B0B7A98DF}"/>
              </a:ext>
            </a:extLst>
          </p:cNvPr>
          <p:cNvSpPr/>
          <p:nvPr/>
        </p:nvSpPr>
        <p:spPr>
          <a:xfrm rot="16200000">
            <a:off x="5009637" y="3541134"/>
            <a:ext cx="2202870" cy="16383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1DB7407B-D890-4145-9743-8DB6BD318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478" y="2074162"/>
            <a:ext cx="667921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FB4ACF05-D53F-4FD1-85F4-C28443E25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1368" y="2074161"/>
            <a:ext cx="667921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8740F6DF-1059-443F-8F0B-2E71D061E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259" y="2074161"/>
            <a:ext cx="667921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2E90E0B9-50EC-4385-B329-A1CBD1817B19}"/>
              </a:ext>
            </a:extLst>
          </p:cNvPr>
          <p:cNvSpPr/>
          <p:nvPr/>
        </p:nvSpPr>
        <p:spPr>
          <a:xfrm>
            <a:off x="1618699" y="4091852"/>
            <a:ext cx="419100" cy="4191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3C5D97DC-18CE-4822-A8C0-3A3F60959DCA}"/>
              </a:ext>
            </a:extLst>
          </p:cNvPr>
          <p:cNvSpPr/>
          <p:nvPr/>
        </p:nvSpPr>
        <p:spPr>
          <a:xfrm rot="16200000">
            <a:off x="7148527" y="3534090"/>
            <a:ext cx="2202870" cy="16383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7E97B8DE-B63D-410C-9495-5A0269298C14}"/>
              </a:ext>
            </a:extLst>
          </p:cNvPr>
          <p:cNvSpPr/>
          <p:nvPr/>
        </p:nvSpPr>
        <p:spPr>
          <a:xfrm rot="16200000">
            <a:off x="9373460" y="3541134"/>
            <a:ext cx="2202870" cy="16383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14" name="Straight Connector 20">
            <a:extLst>
              <a:ext uri="{FF2B5EF4-FFF2-40B4-BE49-F238E27FC236}">
                <a16:creationId xmlns:a16="http://schemas.microsoft.com/office/drawing/2014/main" id="{9F9836CE-BFA4-4872-B194-B98ECE581777}"/>
              </a:ext>
            </a:extLst>
          </p:cNvPr>
          <p:cNvCxnSpPr>
            <a:stCxn id="8" idx="2"/>
            <a:endCxn id="5" idx="3"/>
          </p:cNvCxnSpPr>
          <p:nvPr/>
        </p:nvCxnSpPr>
        <p:spPr>
          <a:xfrm>
            <a:off x="1878439" y="2720493"/>
            <a:ext cx="0" cy="53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5">
            <a:extLst>
              <a:ext uri="{FF2B5EF4-FFF2-40B4-BE49-F238E27FC236}">
                <a16:creationId xmlns:a16="http://schemas.microsoft.com/office/drawing/2014/main" id="{E2D18727-2884-4CE6-9152-99CE90FE4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0221" y="2074161"/>
            <a:ext cx="667921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20FBDD8F-249D-45B3-90C0-13A938215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677" y="2085104"/>
            <a:ext cx="667921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17" name="Straight Connector 23">
            <a:extLst>
              <a:ext uri="{FF2B5EF4-FFF2-40B4-BE49-F238E27FC236}">
                <a16:creationId xmlns:a16="http://schemas.microsoft.com/office/drawing/2014/main" id="{54B17B07-88DB-40AB-9D26-902FA0921460}"/>
              </a:ext>
            </a:extLst>
          </p:cNvPr>
          <p:cNvCxnSpPr/>
          <p:nvPr/>
        </p:nvCxnSpPr>
        <p:spPr>
          <a:xfrm>
            <a:off x="4078245" y="2720492"/>
            <a:ext cx="0" cy="53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4">
            <a:extLst>
              <a:ext uri="{FF2B5EF4-FFF2-40B4-BE49-F238E27FC236}">
                <a16:creationId xmlns:a16="http://schemas.microsoft.com/office/drawing/2014/main" id="{BBC8BA5C-0848-40CE-BE3F-5BB2731B8196}"/>
              </a:ext>
            </a:extLst>
          </p:cNvPr>
          <p:cNvCxnSpPr/>
          <p:nvPr/>
        </p:nvCxnSpPr>
        <p:spPr>
          <a:xfrm>
            <a:off x="6085912" y="2731435"/>
            <a:ext cx="0" cy="53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5">
            <a:extLst>
              <a:ext uri="{FF2B5EF4-FFF2-40B4-BE49-F238E27FC236}">
                <a16:creationId xmlns:a16="http://schemas.microsoft.com/office/drawing/2014/main" id="{8527010E-F70F-4604-A1E3-AA7F41A1A860}"/>
              </a:ext>
            </a:extLst>
          </p:cNvPr>
          <p:cNvCxnSpPr/>
          <p:nvPr/>
        </p:nvCxnSpPr>
        <p:spPr>
          <a:xfrm>
            <a:off x="8244182" y="2720492"/>
            <a:ext cx="0" cy="53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6">
            <a:extLst>
              <a:ext uri="{FF2B5EF4-FFF2-40B4-BE49-F238E27FC236}">
                <a16:creationId xmlns:a16="http://schemas.microsoft.com/office/drawing/2014/main" id="{3C77505F-5A40-4041-8E02-5430FF8C0F73}"/>
              </a:ext>
            </a:extLst>
          </p:cNvPr>
          <p:cNvCxnSpPr/>
          <p:nvPr/>
        </p:nvCxnSpPr>
        <p:spPr>
          <a:xfrm>
            <a:off x="10528637" y="2720492"/>
            <a:ext cx="0" cy="53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">
            <a:extLst>
              <a:ext uri="{FF2B5EF4-FFF2-40B4-BE49-F238E27FC236}">
                <a16:creationId xmlns:a16="http://schemas.microsoft.com/office/drawing/2014/main" id="{495806AB-9432-450C-8242-452775A259E3}"/>
              </a:ext>
            </a:extLst>
          </p:cNvPr>
          <p:cNvGrpSpPr/>
          <p:nvPr/>
        </p:nvGrpSpPr>
        <p:grpSpPr>
          <a:xfrm>
            <a:off x="3505300" y="3524149"/>
            <a:ext cx="1071092" cy="1459806"/>
            <a:chOff x="3385409" y="3122468"/>
            <a:chExt cx="1071092" cy="1459806"/>
          </a:xfrm>
        </p:grpSpPr>
        <p:sp>
          <p:nvSpPr>
            <p:cNvPr id="22" name="Oval 12">
              <a:extLst>
                <a:ext uri="{FF2B5EF4-FFF2-40B4-BE49-F238E27FC236}">
                  <a16:creationId xmlns:a16="http://schemas.microsoft.com/office/drawing/2014/main" id="{500A2473-BA5E-4BBD-951B-610FDDF127F7}"/>
                </a:ext>
              </a:extLst>
            </p:cNvPr>
            <p:cNvSpPr/>
            <p:nvPr/>
          </p:nvSpPr>
          <p:spPr>
            <a:xfrm>
              <a:off x="3406460" y="3122468"/>
              <a:ext cx="419100" cy="4191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13">
              <a:extLst>
                <a:ext uri="{FF2B5EF4-FFF2-40B4-BE49-F238E27FC236}">
                  <a16:creationId xmlns:a16="http://schemas.microsoft.com/office/drawing/2014/main" id="{36748A66-DB17-4F1D-B98D-B3A47C991D65}"/>
                </a:ext>
              </a:extLst>
            </p:cNvPr>
            <p:cNvSpPr/>
            <p:nvPr/>
          </p:nvSpPr>
          <p:spPr>
            <a:xfrm>
              <a:off x="4037401" y="3122468"/>
              <a:ext cx="419100" cy="4191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86222B60-3214-4EDA-BD98-EF0F68FFA61B}"/>
                </a:ext>
              </a:extLst>
            </p:cNvPr>
            <p:cNvSpPr/>
            <p:nvPr/>
          </p:nvSpPr>
          <p:spPr>
            <a:xfrm>
              <a:off x="3385409" y="4163174"/>
              <a:ext cx="419100" cy="4191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1CDD7166-D449-4B28-98E6-407CBE793439}"/>
                </a:ext>
              </a:extLst>
            </p:cNvPr>
            <p:cNvSpPr/>
            <p:nvPr/>
          </p:nvSpPr>
          <p:spPr>
            <a:xfrm>
              <a:off x="4016350" y="4163174"/>
              <a:ext cx="419100" cy="4191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E9509911-3540-4D20-AE81-A6B212A72CB6}"/>
                </a:ext>
              </a:extLst>
            </p:cNvPr>
            <p:cNvSpPr/>
            <p:nvPr/>
          </p:nvSpPr>
          <p:spPr>
            <a:xfrm>
              <a:off x="3728418" y="3683345"/>
              <a:ext cx="419100" cy="4191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30">
            <a:extLst>
              <a:ext uri="{FF2B5EF4-FFF2-40B4-BE49-F238E27FC236}">
                <a16:creationId xmlns:a16="http://schemas.microsoft.com/office/drawing/2014/main" id="{8EDCA69D-D61E-46C0-8964-4C86C537BA45}"/>
              </a:ext>
            </a:extLst>
          </p:cNvPr>
          <p:cNvGrpSpPr/>
          <p:nvPr/>
        </p:nvGrpSpPr>
        <p:grpSpPr>
          <a:xfrm>
            <a:off x="5383410" y="3587654"/>
            <a:ext cx="1478739" cy="1531172"/>
            <a:chOff x="5546203" y="3188038"/>
            <a:chExt cx="1478739" cy="1531172"/>
          </a:xfrm>
        </p:grpSpPr>
        <p:sp>
          <p:nvSpPr>
            <p:cNvPr id="28" name="Oval 32">
              <a:extLst>
                <a:ext uri="{FF2B5EF4-FFF2-40B4-BE49-F238E27FC236}">
                  <a16:creationId xmlns:a16="http://schemas.microsoft.com/office/drawing/2014/main" id="{15E22B26-89A8-436C-8442-EDF1A47090B9}"/>
                </a:ext>
              </a:extLst>
            </p:cNvPr>
            <p:cNvSpPr/>
            <p:nvPr/>
          </p:nvSpPr>
          <p:spPr>
            <a:xfrm>
              <a:off x="6082277" y="3744074"/>
              <a:ext cx="419100" cy="4191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grpSp>
          <p:nvGrpSpPr>
            <p:cNvPr id="29" name="Group 19">
              <a:extLst>
                <a:ext uri="{FF2B5EF4-FFF2-40B4-BE49-F238E27FC236}">
                  <a16:creationId xmlns:a16="http://schemas.microsoft.com/office/drawing/2014/main" id="{81F6FC0F-3E05-47A9-9AFA-B0F950E258E4}"/>
                </a:ext>
              </a:extLst>
            </p:cNvPr>
            <p:cNvGrpSpPr/>
            <p:nvPr/>
          </p:nvGrpSpPr>
          <p:grpSpPr>
            <a:xfrm>
              <a:off x="5546203" y="3188038"/>
              <a:ext cx="1478739" cy="1531172"/>
              <a:chOff x="5546203" y="3188038"/>
              <a:chExt cx="1478739" cy="1531172"/>
            </a:xfrm>
          </p:grpSpPr>
          <p:sp>
            <p:nvSpPr>
              <p:cNvPr id="30" name="Oval 14">
                <a:extLst>
                  <a:ext uri="{FF2B5EF4-FFF2-40B4-BE49-F238E27FC236}">
                    <a16:creationId xmlns:a16="http://schemas.microsoft.com/office/drawing/2014/main" id="{55D7094F-F06C-4C6C-B84D-A137F84C801C}"/>
                  </a:ext>
                </a:extLst>
              </p:cNvPr>
              <p:cNvSpPr/>
              <p:nvPr/>
            </p:nvSpPr>
            <p:spPr>
              <a:xfrm>
                <a:off x="5546203" y="3188038"/>
                <a:ext cx="419100" cy="4191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Oval 15">
                <a:extLst>
                  <a:ext uri="{FF2B5EF4-FFF2-40B4-BE49-F238E27FC236}">
                    <a16:creationId xmlns:a16="http://schemas.microsoft.com/office/drawing/2014/main" id="{FE99DD15-C397-4E20-9225-EB8A5CF47486}"/>
                  </a:ext>
                </a:extLst>
              </p:cNvPr>
              <p:cNvSpPr/>
              <p:nvPr/>
            </p:nvSpPr>
            <p:spPr>
              <a:xfrm>
                <a:off x="6067925" y="3188038"/>
                <a:ext cx="419100" cy="4191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" name="Oval 16">
                <a:extLst>
                  <a:ext uri="{FF2B5EF4-FFF2-40B4-BE49-F238E27FC236}">
                    <a16:creationId xmlns:a16="http://schemas.microsoft.com/office/drawing/2014/main" id="{04188557-DCC1-4968-82E3-26A3CF3D4355}"/>
                  </a:ext>
                </a:extLst>
              </p:cNvPr>
              <p:cNvSpPr/>
              <p:nvPr/>
            </p:nvSpPr>
            <p:spPr>
              <a:xfrm>
                <a:off x="6591490" y="3188038"/>
                <a:ext cx="419100" cy="4191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" name="Oval 31">
                <a:extLst>
                  <a:ext uri="{FF2B5EF4-FFF2-40B4-BE49-F238E27FC236}">
                    <a16:creationId xmlns:a16="http://schemas.microsoft.com/office/drawing/2014/main" id="{E464B6BF-2BE2-4DAC-8729-822FF3D4AEFD}"/>
                  </a:ext>
                </a:extLst>
              </p:cNvPr>
              <p:cNvSpPr/>
              <p:nvPr/>
            </p:nvSpPr>
            <p:spPr>
              <a:xfrm>
                <a:off x="5560555" y="3744074"/>
                <a:ext cx="419100" cy="4191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13C2737-D164-4873-8FB2-0E0D4FB30031}"/>
                  </a:ext>
                </a:extLst>
              </p:cNvPr>
              <p:cNvSpPr/>
              <p:nvPr/>
            </p:nvSpPr>
            <p:spPr>
              <a:xfrm>
                <a:off x="6605842" y="3744074"/>
                <a:ext cx="419100" cy="4191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AC78135-598D-42FA-99FB-3A078B049626}"/>
                  </a:ext>
                </a:extLst>
              </p:cNvPr>
              <p:cNvSpPr/>
              <p:nvPr/>
            </p:nvSpPr>
            <p:spPr>
              <a:xfrm>
                <a:off x="5560555" y="4300110"/>
                <a:ext cx="419100" cy="4191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9E82135-7B4F-4E04-803D-5B7361AF463D}"/>
                  </a:ext>
                </a:extLst>
              </p:cNvPr>
              <p:cNvSpPr/>
              <p:nvPr/>
            </p:nvSpPr>
            <p:spPr>
              <a:xfrm>
                <a:off x="6082277" y="4300110"/>
                <a:ext cx="419100" cy="4191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FF89E9F-4797-4B47-ABDA-8CC83F557328}"/>
                  </a:ext>
                </a:extLst>
              </p:cNvPr>
              <p:cNvSpPr/>
              <p:nvPr/>
            </p:nvSpPr>
            <p:spPr>
              <a:xfrm>
                <a:off x="6605842" y="4300110"/>
                <a:ext cx="419100" cy="4191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" name="Group 44">
            <a:extLst>
              <a:ext uri="{FF2B5EF4-FFF2-40B4-BE49-F238E27FC236}">
                <a16:creationId xmlns:a16="http://schemas.microsoft.com/office/drawing/2014/main" id="{7A8F11BE-E87A-4731-B2D1-C5F1B2D7FF0C}"/>
              </a:ext>
            </a:extLst>
          </p:cNvPr>
          <p:cNvGrpSpPr/>
          <p:nvPr/>
        </p:nvGrpSpPr>
        <p:grpSpPr>
          <a:xfrm>
            <a:off x="9761225" y="3535816"/>
            <a:ext cx="1478739" cy="1531172"/>
            <a:chOff x="10381334" y="3136200"/>
            <a:chExt cx="1478739" cy="1531172"/>
          </a:xfrm>
        </p:grpSpPr>
        <p:sp>
          <p:nvSpPr>
            <p:cNvPr id="39" name="Oval 37">
              <a:extLst>
                <a:ext uri="{FF2B5EF4-FFF2-40B4-BE49-F238E27FC236}">
                  <a16:creationId xmlns:a16="http://schemas.microsoft.com/office/drawing/2014/main" id="{2A600A34-F57E-4D2D-9136-C2495B3B3322}"/>
                </a:ext>
              </a:extLst>
            </p:cNvPr>
            <p:cNvSpPr/>
            <p:nvPr/>
          </p:nvSpPr>
          <p:spPr>
            <a:xfrm>
              <a:off x="10381334" y="3136200"/>
              <a:ext cx="419100" cy="4191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id="{057A2E63-0036-45E8-8C05-40E9F3D46E18}"/>
                </a:ext>
              </a:extLst>
            </p:cNvPr>
            <p:cNvSpPr/>
            <p:nvPr/>
          </p:nvSpPr>
          <p:spPr>
            <a:xfrm>
              <a:off x="10903056" y="3136200"/>
              <a:ext cx="419100" cy="4191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" name="Oval 39">
              <a:extLst>
                <a:ext uri="{FF2B5EF4-FFF2-40B4-BE49-F238E27FC236}">
                  <a16:creationId xmlns:a16="http://schemas.microsoft.com/office/drawing/2014/main" id="{61D8C7C2-37D1-43EF-A92A-6FAC48F6773B}"/>
                </a:ext>
              </a:extLst>
            </p:cNvPr>
            <p:cNvSpPr/>
            <p:nvPr/>
          </p:nvSpPr>
          <p:spPr>
            <a:xfrm>
              <a:off x="11426621" y="3136200"/>
              <a:ext cx="419100" cy="4191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2" name="Oval 40">
              <a:extLst>
                <a:ext uri="{FF2B5EF4-FFF2-40B4-BE49-F238E27FC236}">
                  <a16:creationId xmlns:a16="http://schemas.microsoft.com/office/drawing/2014/main" id="{49F3AA12-9F4E-466F-846A-A4D6190DFD26}"/>
                </a:ext>
              </a:extLst>
            </p:cNvPr>
            <p:cNvSpPr/>
            <p:nvPr/>
          </p:nvSpPr>
          <p:spPr>
            <a:xfrm>
              <a:off x="10395686" y="3692236"/>
              <a:ext cx="419100" cy="4191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3" name="Oval 41">
              <a:extLst>
                <a:ext uri="{FF2B5EF4-FFF2-40B4-BE49-F238E27FC236}">
                  <a16:creationId xmlns:a16="http://schemas.microsoft.com/office/drawing/2014/main" id="{2C5CEF52-4BAD-4AC2-9354-5C933B157175}"/>
                </a:ext>
              </a:extLst>
            </p:cNvPr>
            <p:cNvSpPr/>
            <p:nvPr/>
          </p:nvSpPr>
          <p:spPr>
            <a:xfrm>
              <a:off x="10917408" y="3692236"/>
              <a:ext cx="419100" cy="4191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id="{37E81D75-0FEA-41CB-BD96-4413D24EC09A}"/>
                </a:ext>
              </a:extLst>
            </p:cNvPr>
            <p:cNvSpPr/>
            <p:nvPr/>
          </p:nvSpPr>
          <p:spPr>
            <a:xfrm>
              <a:off x="11440973" y="3692236"/>
              <a:ext cx="419100" cy="4191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43">
              <a:extLst>
                <a:ext uri="{FF2B5EF4-FFF2-40B4-BE49-F238E27FC236}">
                  <a16:creationId xmlns:a16="http://schemas.microsoft.com/office/drawing/2014/main" id="{B7B8FE2D-CCCF-477A-B52B-9A0ACD9A6F30}"/>
                </a:ext>
              </a:extLst>
            </p:cNvPr>
            <p:cNvSpPr/>
            <p:nvPr/>
          </p:nvSpPr>
          <p:spPr>
            <a:xfrm>
              <a:off x="10395686" y="4248272"/>
              <a:ext cx="419100" cy="4191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1" name="Sun 4">
            <a:extLst>
              <a:ext uri="{FF2B5EF4-FFF2-40B4-BE49-F238E27FC236}">
                <a16:creationId xmlns:a16="http://schemas.microsoft.com/office/drawing/2014/main" id="{798F336E-E7ED-48D3-9273-8A7B971B0D49}"/>
              </a:ext>
            </a:extLst>
          </p:cNvPr>
          <p:cNvSpPr/>
          <p:nvPr/>
        </p:nvSpPr>
        <p:spPr>
          <a:xfrm>
            <a:off x="857991" y="636907"/>
            <a:ext cx="1103608" cy="1104121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3716EE76-68A7-46C9-A270-35C700F62DEB}"/>
              </a:ext>
            </a:extLst>
          </p:cNvPr>
          <p:cNvSpPr/>
          <p:nvPr/>
        </p:nvSpPr>
        <p:spPr>
          <a:xfrm>
            <a:off x="583194" y="887099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7035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04713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5236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1026" name="Picture 2" descr="Công Tắc 5 Tốc Độ Cho Quạt Trần Điều Khiển Từ Xa Công Tắc Quạt Trần 220v -  Buy Switch Cho Quạt Trần,Trần Switch Switch Fan,Quạt Trần Điều Khiển Từ Xa  220">
            <a:extLst>
              <a:ext uri="{FF2B5EF4-FFF2-40B4-BE49-F238E27FC236}">
                <a16:creationId xmlns:a16="http://schemas.microsoft.com/office/drawing/2014/main" id="{B042D017-92E7-49E2-8949-6275783C0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18" y="865909"/>
            <a:ext cx="5354782" cy="535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2390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B5F7B0-5BE9-4CAA-926C-45B6347FB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3" b="97867" l="8963" r="91901">
                        <a14:foregroundMark x1="13067" y1="36967" x2="22030" y2="77488"/>
                        <a14:foregroundMark x1="63823" y1="82938" x2="63823" y2="82938"/>
                        <a14:foregroundMark x1="61987" y1="90047" x2="61987" y2="90047"/>
                        <a14:foregroundMark x1="42765" y1="83175" x2="42765" y2="83175"/>
                        <a14:foregroundMark x1="42981" y1="86730" x2="42981" y2="86730"/>
                        <a14:foregroundMark x1="43737" y1="88863" x2="43737" y2="88863"/>
                        <a14:foregroundMark x1="59719" y1="91469" x2="59719" y2="91469"/>
                        <a14:foregroundMark x1="84881" y1="25592" x2="86285" y2="62322"/>
                        <a14:foregroundMark x1="89741" y1="25118" x2="90065" y2="54739"/>
                        <a14:foregroundMark x1="89417" y1="60900" x2="90389" y2="73223"/>
                        <a14:foregroundMark x1="90389" y1="73223" x2="90389" y2="73223"/>
                        <a14:foregroundMark x1="84449" y1="90047" x2="84449" y2="90047"/>
                        <a14:foregroundMark x1="84233" y1="61848" x2="85853" y2="98341"/>
                        <a14:foregroundMark x1="87365" y1="14692" x2="88985" y2="32701"/>
                        <a14:foregroundMark x1="89741" y1="13033" x2="90065" y2="27725"/>
                        <a14:foregroundMark x1="82181" y1="10900" x2="89309" y2="10900"/>
                        <a14:foregroundMark x1="91361" y1="13981" x2="91901" y2="58768"/>
                        <a14:foregroundMark x1="8963" y1="75355" x2="8963" y2="75355"/>
                        <a14:foregroundMark x1="47300" y1="69431" x2="51836" y2="75355"/>
                        <a14:foregroundMark x1="50972" y1="90758" x2="50972" y2="90758"/>
                        <a14:foregroundMark x1="42765" y1="35071" x2="42765" y2="35071"/>
                        <a14:foregroundMark x1="42009" y1="32701" x2="42009" y2="32701"/>
                        <a14:foregroundMark x1="60475" y1="28910" x2="60475" y2="28910"/>
                        <a14:foregroundMark x1="49352" y1="27014" x2="49352" y2="27014"/>
                        <a14:foregroundMark x1="63175" y1="35071" x2="63175" y2="35071"/>
                        <a14:foregroundMark x1="43197" y1="29858" x2="43197" y2="29858"/>
                        <a14:foregroundMark x1="42333" y1="30806" x2="50324" y2="28910"/>
                        <a14:foregroundMark x1="50324" y1="28910" x2="60799" y2="28910"/>
                        <a14:foregroundMark x1="44492" y1="28910" x2="44492" y2="28910"/>
                        <a14:foregroundMark x1="42657" y1="29858" x2="42657" y2="29858"/>
                        <a14:foregroundMark x1="46112" y1="28199" x2="46112" y2="28199"/>
                        <a14:foregroundMark x1="47624" y1="27488" x2="47624" y2="27488"/>
                        <a14:foregroundMark x1="49028" y1="27014" x2="49028" y2="27014"/>
                        <a14:foregroundMark x1="50432" y1="27725" x2="50432" y2="27725"/>
                        <a14:foregroundMark x1="51728" y1="26777" x2="51728" y2="26777"/>
                        <a14:foregroundMark x1="50324" y1="26066" x2="50324" y2="26066"/>
                        <a14:foregroundMark x1="48272" y1="27488" x2="48272" y2="27488"/>
                        <a14:foregroundMark x1="48704" y1="27725" x2="58207" y2="28436"/>
                        <a14:foregroundMark x1="55832" y1="27014" x2="58963" y2="28436"/>
                        <a14:foregroundMark x1="59071" y1="27488" x2="63175" y2="31517"/>
                        <a14:foregroundMark x1="62203" y1="29147" x2="62203" y2="29147"/>
                        <a14:foregroundMark x1="63067" y1="29858" x2="63067" y2="29858"/>
                      </a14:backgroundRemoval>
                    </a14:imgEffect>
                  </a14:imgLayer>
                </a14:imgProps>
              </a:ext>
            </a:extLst>
          </a:blip>
          <a:srcRect r="61938"/>
          <a:stretch/>
        </p:blipFill>
        <p:spPr>
          <a:xfrm>
            <a:off x="937781" y="1543916"/>
            <a:ext cx="3357130" cy="401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77ED02-919A-4812-BF87-41A6A54949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3" b="97867" l="8963" r="91901">
                        <a14:foregroundMark x1="13067" y1="36967" x2="22030" y2="77488"/>
                        <a14:foregroundMark x1="63823" y1="82938" x2="63823" y2="82938"/>
                        <a14:foregroundMark x1="61987" y1="90047" x2="61987" y2="90047"/>
                        <a14:foregroundMark x1="42765" y1="83175" x2="42765" y2="83175"/>
                        <a14:foregroundMark x1="42981" y1="86730" x2="42981" y2="86730"/>
                        <a14:foregroundMark x1="43737" y1="88863" x2="43737" y2="88863"/>
                        <a14:foregroundMark x1="59719" y1="91469" x2="59719" y2="91469"/>
                        <a14:foregroundMark x1="84881" y1="25592" x2="86285" y2="62322"/>
                        <a14:foregroundMark x1="89741" y1="25118" x2="90065" y2="54739"/>
                        <a14:foregroundMark x1="89417" y1="60900" x2="90389" y2="73223"/>
                        <a14:foregroundMark x1="90389" y1="73223" x2="90389" y2="73223"/>
                        <a14:foregroundMark x1="84449" y1="90047" x2="84449" y2="90047"/>
                        <a14:foregroundMark x1="84233" y1="61848" x2="85853" y2="98341"/>
                        <a14:foregroundMark x1="87365" y1="14692" x2="88985" y2="32701"/>
                        <a14:foregroundMark x1="89741" y1="13033" x2="90065" y2="27725"/>
                        <a14:foregroundMark x1="82181" y1="10900" x2="89309" y2="10900"/>
                        <a14:foregroundMark x1="91361" y1="13981" x2="91901" y2="58768"/>
                        <a14:foregroundMark x1="8963" y1="75355" x2="8963" y2="75355"/>
                        <a14:foregroundMark x1="47300" y1="69431" x2="51836" y2="75355"/>
                        <a14:foregroundMark x1="50972" y1="90758" x2="50972" y2="90758"/>
                        <a14:foregroundMark x1="42765" y1="35071" x2="42765" y2="35071"/>
                        <a14:foregroundMark x1="42009" y1="32701" x2="42009" y2="32701"/>
                        <a14:foregroundMark x1="60475" y1="28910" x2="60475" y2="28910"/>
                        <a14:foregroundMark x1="49352" y1="27014" x2="49352" y2="27014"/>
                        <a14:foregroundMark x1="63175" y1="35071" x2="63175" y2="35071"/>
                        <a14:foregroundMark x1="43197" y1="29858" x2="43197" y2="29858"/>
                        <a14:foregroundMark x1="42333" y1="30806" x2="50324" y2="28910"/>
                        <a14:foregroundMark x1="50324" y1="28910" x2="60799" y2="28910"/>
                        <a14:foregroundMark x1="44492" y1="28910" x2="44492" y2="28910"/>
                        <a14:foregroundMark x1="42657" y1="29858" x2="42657" y2="29858"/>
                        <a14:foregroundMark x1="46112" y1="28199" x2="46112" y2="28199"/>
                        <a14:foregroundMark x1="47624" y1="27488" x2="47624" y2="27488"/>
                        <a14:foregroundMark x1="49028" y1="27014" x2="49028" y2="27014"/>
                        <a14:foregroundMark x1="50432" y1="27725" x2="50432" y2="27725"/>
                        <a14:foregroundMark x1="51728" y1="26777" x2="51728" y2="26777"/>
                        <a14:foregroundMark x1="50324" y1="26066" x2="50324" y2="26066"/>
                        <a14:foregroundMark x1="48272" y1="27488" x2="48272" y2="27488"/>
                        <a14:foregroundMark x1="48704" y1="27725" x2="58207" y2="28436"/>
                        <a14:foregroundMark x1="55832" y1="27014" x2="58963" y2="28436"/>
                        <a14:foregroundMark x1="59071" y1="27488" x2="63175" y2="31517"/>
                        <a14:foregroundMark x1="62203" y1="29147" x2="62203" y2="29147"/>
                        <a14:foregroundMark x1="63067" y1="29858" x2="63067" y2="29858"/>
                      </a14:backgroundRemoval>
                    </a14:imgEffect>
                  </a14:imgLayer>
                </a14:imgProps>
              </a:ext>
            </a:extLst>
          </a:blip>
          <a:srcRect l="35235" r="23454"/>
          <a:stretch/>
        </p:blipFill>
        <p:spPr>
          <a:xfrm>
            <a:off x="4890654" y="1543916"/>
            <a:ext cx="3643745" cy="4019550"/>
          </a:xfrm>
          <a:prstGeom prst="rect">
            <a:avLst/>
          </a:prstGeom>
        </p:spPr>
      </p:pic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AAABEB68-532F-4D25-B952-6E0313D60AAE}"/>
              </a:ext>
            </a:extLst>
          </p:cNvPr>
          <p:cNvSpPr/>
          <p:nvPr/>
        </p:nvSpPr>
        <p:spPr>
          <a:xfrm>
            <a:off x="3752418" y="1543916"/>
            <a:ext cx="2507673" cy="67887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FC19181-2350-42FC-8D7A-B755DEA81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6328" y="1883352"/>
            <a:ext cx="15335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07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69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27963" y="4153444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7179" y="4080167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042720" y="3169296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1490" y="52189"/>
            <a:ext cx="1867299" cy="1626447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64" y="28681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38325" y="2784475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9582573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941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099828"/>
            <a:ext cx="6234053" cy="269644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HÌNH THÀNH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0650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6DED96-692F-4D8C-BD97-CBAC6BD774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610" y1="42454" x2="28610" y2="42454"/>
                        <a14:foregroundMark x1="23371" y1="42123" x2="26797" y2="47761"/>
                        <a14:foregroundMark x1="22565" y1="32836" x2="29013" y2="37811"/>
                        <a14:foregroundMark x1="29013" y1="37811" x2="29080" y2="38143"/>
                        <a14:foregroundMark x1="38079" y1="35987" x2="42176" y2="48590"/>
                        <a14:foregroundMark x1="52586" y1="37313" x2="58630" y2="47430"/>
                        <a14:backgroundMark x1="71860" y1="27529" x2="71860" y2="27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11855" r="66019" b="37301"/>
          <a:stretch/>
        </p:blipFill>
        <p:spPr>
          <a:xfrm>
            <a:off x="1245995" y="1536031"/>
            <a:ext cx="1579814" cy="24574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CBDF98-379E-4E58-BD78-071517FF9C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610" y1="42454" x2="28610" y2="42454"/>
                        <a14:foregroundMark x1="23371" y1="42123" x2="26797" y2="47761"/>
                        <a14:foregroundMark x1="22565" y1="32836" x2="29013" y2="37811"/>
                        <a14:foregroundMark x1="29013" y1="37811" x2="29080" y2="38143"/>
                        <a14:foregroundMark x1="38079" y1="35987" x2="42176" y2="48590"/>
                        <a14:foregroundMark x1="52586" y1="37313" x2="58630" y2="47430"/>
                        <a14:backgroundMark x1="71860" y1="27529" x2="71860" y2="27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88" t="11855" r="51475" b="37301"/>
          <a:stretch/>
        </p:blipFill>
        <p:spPr>
          <a:xfrm>
            <a:off x="3652142" y="1536031"/>
            <a:ext cx="1579814" cy="2457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95D2E9-4990-47EC-A7F7-8CF7396868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610" y1="42454" x2="28610" y2="42454"/>
                        <a14:foregroundMark x1="23371" y1="42123" x2="26797" y2="47761"/>
                        <a14:foregroundMark x1="22565" y1="32836" x2="29013" y2="37811"/>
                        <a14:foregroundMark x1="29013" y1="37811" x2="29080" y2="38143"/>
                        <a14:foregroundMark x1="38079" y1="35987" x2="42176" y2="48590"/>
                        <a14:foregroundMark x1="52586" y1="37313" x2="58630" y2="47430"/>
                        <a14:backgroundMark x1="71860" y1="27529" x2="71860" y2="27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32" t="11855" r="36931" b="37301"/>
          <a:stretch/>
        </p:blipFill>
        <p:spPr>
          <a:xfrm>
            <a:off x="6058289" y="1536031"/>
            <a:ext cx="1579816" cy="2457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896BA1-97A1-427B-8E8E-ACC9EA17C1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610" y1="42454" x2="28610" y2="42454"/>
                        <a14:foregroundMark x1="23371" y1="42123" x2="26797" y2="47761"/>
                        <a14:foregroundMark x1="22565" y1="32836" x2="29013" y2="37811"/>
                        <a14:foregroundMark x1="29013" y1="37811" x2="29080" y2="38143"/>
                        <a14:foregroundMark x1="38079" y1="35987" x2="42176" y2="48590"/>
                        <a14:foregroundMark x1="52586" y1="37313" x2="58630" y2="47430"/>
                        <a14:backgroundMark x1="71860" y1="27529" x2="71860" y2="27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69" t="11855" r="21407" b="37301"/>
          <a:stretch/>
        </p:blipFill>
        <p:spPr>
          <a:xfrm>
            <a:off x="8310543" y="1536031"/>
            <a:ext cx="1852860" cy="2457486"/>
          </a:xfrm>
          <a:prstGeom prst="rect">
            <a:avLst/>
          </a:prstGeom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968CDADC-3218-49D5-A8D4-C912802D5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02" y="4214246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583699C-6AAE-4D2B-B3DE-EB16F154D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249" y="4214246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A4D6D2C-EF58-452C-9E81-8F53AB7E1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397" y="4214246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7D621BC8-F1AE-42F3-A8FB-D782AD248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110" y="4214246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E536ADFC-50EE-4DA0-AE8C-FF0342169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3403" y="4228281"/>
            <a:ext cx="1328583" cy="89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03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grpSp>
        <p:nvGrpSpPr>
          <p:cNvPr id="59" name="Group 6">
            <a:extLst>
              <a:ext uri="{FF2B5EF4-FFF2-40B4-BE49-F238E27FC236}">
                <a16:creationId xmlns:a16="http://schemas.microsoft.com/office/drawing/2014/main" id="{4E286226-5F22-4C76-893A-C5438DCA3133}"/>
              </a:ext>
            </a:extLst>
          </p:cNvPr>
          <p:cNvGrpSpPr>
            <a:grpSpLocks/>
          </p:cNvGrpSpPr>
          <p:nvPr/>
        </p:nvGrpSpPr>
        <p:grpSpPr bwMode="auto">
          <a:xfrm>
            <a:off x="2368099" y="2772098"/>
            <a:ext cx="3886200" cy="1781175"/>
            <a:chOff x="914400" y="2819400"/>
            <a:chExt cx="3505200" cy="1467465"/>
          </a:xfrm>
        </p:grpSpPr>
        <p:sp>
          <p:nvSpPr>
            <p:cNvPr id="60" name="Oval 5">
              <a:extLst>
                <a:ext uri="{FF2B5EF4-FFF2-40B4-BE49-F238E27FC236}">
                  <a16:creationId xmlns:a16="http://schemas.microsoft.com/office/drawing/2014/main" id="{FBC51B5E-BFDA-4588-A4CD-7E2EC74F26D6}"/>
                </a:ext>
              </a:extLst>
            </p:cNvPr>
            <p:cNvSpPr/>
            <p:nvPr/>
          </p:nvSpPr>
          <p:spPr>
            <a:xfrm>
              <a:off x="1398984" y="3211442"/>
              <a:ext cx="2409825" cy="1075423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Oval 3">
              <a:extLst>
                <a:ext uri="{FF2B5EF4-FFF2-40B4-BE49-F238E27FC236}">
                  <a16:creationId xmlns:a16="http://schemas.microsoft.com/office/drawing/2014/main" id="{324A8019-D7A3-41C4-96D0-3970B1DE9EC8}"/>
                </a:ext>
              </a:extLst>
            </p:cNvPr>
            <p:cNvSpPr/>
            <p:nvPr/>
          </p:nvSpPr>
          <p:spPr>
            <a:xfrm>
              <a:off x="914400" y="2819400"/>
              <a:ext cx="3505200" cy="1366684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Oval 4">
              <a:extLst>
                <a:ext uri="{FF2B5EF4-FFF2-40B4-BE49-F238E27FC236}">
                  <a16:creationId xmlns:a16="http://schemas.microsoft.com/office/drawing/2014/main" id="{414F3457-A0C3-437F-A446-D2417F8745E4}"/>
                </a:ext>
              </a:extLst>
            </p:cNvPr>
            <p:cNvSpPr/>
            <p:nvPr/>
          </p:nvSpPr>
          <p:spPr>
            <a:xfrm>
              <a:off x="1434167" y="3057438"/>
              <a:ext cx="2465668" cy="826593"/>
            </a:xfrm>
            <a:prstGeom prst="ellipse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3" name="Group 7">
            <a:extLst>
              <a:ext uri="{FF2B5EF4-FFF2-40B4-BE49-F238E27FC236}">
                <a16:creationId xmlns:a16="http://schemas.microsoft.com/office/drawing/2014/main" id="{A41E634C-CEB5-4A0B-B44D-9D20C0ECE177}"/>
              </a:ext>
            </a:extLst>
          </p:cNvPr>
          <p:cNvGrpSpPr>
            <a:grpSpLocks/>
          </p:cNvGrpSpPr>
          <p:nvPr/>
        </p:nvGrpSpPr>
        <p:grpSpPr bwMode="auto">
          <a:xfrm>
            <a:off x="6504709" y="2739882"/>
            <a:ext cx="3886200" cy="1782762"/>
            <a:chOff x="914400" y="2819400"/>
            <a:chExt cx="3505200" cy="1467465"/>
          </a:xfrm>
        </p:grpSpPr>
        <p:sp>
          <p:nvSpPr>
            <p:cNvPr id="64" name="Oval 8">
              <a:extLst>
                <a:ext uri="{FF2B5EF4-FFF2-40B4-BE49-F238E27FC236}">
                  <a16:creationId xmlns:a16="http://schemas.microsoft.com/office/drawing/2014/main" id="{BC3954C2-07B0-4C10-B86C-D609A36BECE7}"/>
                </a:ext>
              </a:extLst>
            </p:cNvPr>
            <p:cNvSpPr/>
            <p:nvPr/>
          </p:nvSpPr>
          <p:spPr>
            <a:xfrm>
              <a:off x="1398984" y="3211442"/>
              <a:ext cx="2409825" cy="1075423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Oval 9">
              <a:extLst>
                <a:ext uri="{FF2B5EF4-FFF2-40B4-BE49-F238E27FC236}">
                  <a16:creationId xmlns:a16="http://schemas.microsoft.com/office/drawing/2014/main" id="{D5297F70-38EC-4BA5-97F4-396B6CF5F98B}"/>
                </a:ext>
              </a:extLst>
            </p:cNvPr>
            <p:cNvSpPr/>
            <p:nvPr/>
          </p:nvSpPr>
          <p:spPr>
            <a:xfrm>
              <a:off x="914400" y="2819400"/>
              <a:ext cx="3505200" cy="1366684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Oval 10">
              <a:extLst>
                <a:ext uri="{FF2B5EF4-FFF2-40B4-BE49-F238E27FC236}">
                  <a16:creationId xmlns:a16="http://schemas.microsoft.com/office/drawing/2014/main" id="{B77C7E2C-EAAD-4D2E-AB52-622792BBB371}"/>
                </a:ext>
              </a:extLst>
            </p:cNvPr>
            <p:cNvSpPr/>
            <p:nvPr/>
          </p:nvSpPr>
          <p:spPr>
            <a:xfrm>
              <a:off x="1434167" y="3014103"/>
              <a:ext cx="2465668" cy="827165"/>
            </a:xfrm>
            <a:prstGeom prst="ellipse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7" name="Group 19">
            <a:extLst>
              <a:ext uri="{FF2B5EF4-FFF2-40B4-BE49-F238E27FC236}">
                <a16:creationId xmlns:a16="http://schemas.microsoft.com/office/drawing/2014/main" id="{E343A2EF-0561-472D-A15A-DD1920BA35F5}"/>
              </a:ext>
            </a:extLst>
          </p:cNvPr>
          <p:cNvGrpSpPr>
            <a:grpSpLocks/>
          </p:cNvGrpSpPr>
          <p:nvPr/>
        </p:nvGrpSpPr>
        <p:grpSpPr bwMode="auto">
          <a:xfrm>
            <a:off x="2624103" y="2106576"/>
            <a:ext cx="1139825" cy="1444625"/>
            <a:chOff x="2633393" y="1240705"/>
            <a:chExt cx="1026766" cy="1189493"/>
          </a:xfrm>
        </p:grpSpPr>
        <p:grpSp>
          <p:nvGrpSpPr>
            <p:cNvPr id="68" name="Group 18">
              <a:extLst>
                <a:ext uri="{FF2B5EF4-FFF2-40B4-BE49-F238E27FC236}">
                  <a16:creationId xmlns:a16="http://schemas.microsoft.com/office/drawing/2014/main" id="{DF9A7E61-33EA-4AEE-A0FF-5A1D84330A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3393" y="1390434"/>
              <a:ext cx="978984" cy="1039764"/>
              <a:chOff x="4419600" y="712836"/>
              <a:chExt cx="685800" cy="876303"/>
            </a:xfrm>
          </p:grpSpPr>
          <p:sp>
            <p:nvSpPr>
              <p:cNvPr id="73" name="Arc 13">
                <a:extLst>
                  <a:ext uri="{FF2B5EF4-FFF2-40B4-BE49-F238E27FC236}">
                    <a16:creationId xmlns:a16="http://schemas.microsoft.com/office/drawing/2014/main" id="{1A2621D7-0AAE-4C48-BE84-53D721FAA273}"/>
                  </a:ext>
                </a:extLst>
              </p:cNvPr>
              <p:cNvSpPr/>
              <p:nvPr/>
            </p:nvSpPr>
            <p:spPr>
              <a:xfrm>
                <a:off x="4561852" y="713335"/>
                <a:ext cx="194344" cy="594886"/>
              </a:xfrm>
              <a:prstGeom prst="arc">
                <a:avLst/>
              </a:prstGeom>
              <a:noFill/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Oval 11">
                <a:extLst>
                  <a:ext uri="{FF2B5EF4-FFF2-40B4-BE49-F238E27FC236}">
                    <a16:creationId xmlns:a16="http://schemas.microsoft.com/office/drawing/2014/main" id="{A94FF260-2248-4B03-B1A2-3EBDAB4F5FB8}"/>
                  </a:ext>
                </a:extLst>
              </p:cNvPr>
              <p:cNvSpPr/>
              <p:nvPr/>
            </p:nvSpPr>
            <p:spPr>
              <a:xfrm rot="20936929">
                <a:off x="4419600" y="903339"/>
                <a:ext cx="41910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Oval 12">
                <a:extLst>
                  <a:ext uri="{FF2B5EF4-FFF2-40B4-BE49-F238E27FC236}">
                    <a16:creationId xmlns:a16="http://schemas.microsoft.com/office/drawing/2014/main" id="{605332B7-1115-4DBF-9929-FF870ADCB963}"/>
                  </a:ext>
                </a:extLst>
              </p:cNvPr>
              <p:cNvSpPr/>
              <p:nvPr/>
            </p:nvSpPr>
            <p:spPr>
              <a:xfrm rot="660492">
                <a:off x="4667250" y="903339"/>
                <a:ext cx="43815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17">
              <a:extLst>
                <a:ext uri="{FF2B5EF4-FFF2-40B4-BE49-F238E27FC236}">
                  <a16:creationId xmlns:a16="http://schemas.microsoft.com/office/drawing/2014/main" id="{3E7C6011-02F2-4635-96FC-C82CE34725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8587" y="1240705"/>
              <a:ext cx="541572" cy="753840"/>
              <a:chOff x="5451493" y="495843"/>
              <a:chExt cx="1717222" cy="2424093"/>
            </a:xfrm>
          </p:grpSpPr>
          <p:sp>
            <p:nvSpPr>
              <p:cNvPr id="70" name="Teardrop 14">
                <a:extLst>
                  <a:ext uri="{FF2B5EF4-FFF2-40B4-BE49-F238E27FC236}">
                    <a16:creationId xmlns:a16="http://schemas.microsoft.com/office/drawing/2014/main" id="{2634D638-FDE7-4F06-BEC6-5738519B8E69}"/>
                  </a:ext>
                </a:extLst>
              </p:cNvPr>
              <p:cNvSpPr/>
              <p:nvPr/>
            </p:nvSpPr>
            <p:spPr>
              <a:xfrm rot="16688427" flipH="1">
                <a:off x="5548749" y="564291"/>
                <a:ext cx="1063436" cy="1061044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Teardrop 15">
                <a:extLst>
                  <a:ext uri="{FF2B5EF4-FFF2-40B4-BE49-F238E27FC236}">
                    <a16:creationId xmlns:a16="http://schemas.microsoft.com/office/drawing/2014/main" id="{0089CC41-2EFD-4EF1-A846-7DA94DC94102}"/>
                  </a:ext>
                </a:extLst>
              </p:cNvPr>
              <p:cNvSpPr/>
              <p:nvPr/>
            </p:nvSpPr>
            <p:spPr>
              <a:xfrm rot="5848929" flipH="1">
                <a:off x="5656358" y="497775"/>
                <a:ext cx="1062691" cy="1058827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Arc 16">
                <a:extLst>
                  <a:ext uri="{FF2B5EF4-FFF2-40B4-BE49-F238E27FC236}">
                    <a16:creationId xmlns:a16="http://schemas.microsoft.com/office/drawing/2014/main" id="{328A8973-FC3D-4130-8722-73427B0991C8}"/>
                  </a:ext>
                </a:extLst>
              </p:cNvPr>
              <p:cNvSpPr/>
              <p:nvPr/>
            </p:nvSpPr>
            <p:spPr>
              <a:xfrm rot="17237758">
                <a:off x="5220795" y="973232"/>
                <a:ext cx="2177310" cy="1718527"/>
              </a:xfrm>
              <a:prstGeom prst="arc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" name="Group 29">
            <a:extLst>
              <a:ext uri="{FF2B5EF4-FFF2-40B4-BE49-F238E27FC236}">
                <a16:creationId xmlns:a16="http://schemas.microsoft.com/office/drawing/2014/main" id="{2D17AA90-6F3A-486E-B8DF-A04E84049AD7}"/>
              </a:ext>
            </a:extLst>
          </p:cNvPr>
          <p:cNvGrpSpPr>
            <a:grpSpLocks/>
          </p:cNvGrpSpPr>
          <p:nvPr/>
        </p:nvGrpSpPr>
        <p:grpSpPr bwMode="auto">
          <a:xfrm>
            <a:off x="3865187" y="2087477"/>
            <a:ext cx="1138238" cy="1446213"/>
            <a:chOff x="2633393" y="1240705"/>
            <a:chExt cx="1026766" cy="1189493"/>
          </a:xfrm>
        </p:grpSpPr>
        <p:grpSp>
          <p:nvGrpSpPr>
            <p:cNvPr id="77" name="Group 30">
              <a:extLst>
                <a:ext uri="{FF2B5EF4-FFF2-40B4-BE49-F238E27FC236}">
                  <a16:creationId xmlns:a16="http://schemas.microsoft.com/office/drawing/2014/main" id="{6782B831-8451-47F8-A1BA-F475CE6120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3393" y="1390434"/>
              <a:ext cx="978984" cy="1039764"/>
              <a:chOff x="4419600" y="712836"/>
              <a:chExt cx="685800" cy="876303"/>
            </a:xfrm>
          </p:grpSpPr>
          <p:sp>
            <p:nvSpPr>
              <p:cNvPr id="82" name="Arc 35">
                <a:extLst>
                  <a:ext uri="{FF2B5EF4-FFF2-40B4-BE49-F238E27FC236}">
                    <a16:creationId xmlns:a16="http://schemas.microsoft.com/office/drawing/2014/main" id="{0D7A5FD8-C719-41B1-A59B-FCCD3705951E}"/>
                  </a:ext>
                </a:extLst>
              </p:cNvPr>
              <p:cNvSpPr/>
              <p:nvPr/>
            </p:nvSpPr>
            <p:spPr>
              <a:xfrm>
                <a:off x="4562050" y="713196"/>
                <a:ext cx="194615" cy="594233"/>
              </a:xfrm>
              <a:prstGeom prst="arc">
                <a:avLst/>
              </a:prstGeom>
              <a:noFill/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Oval 36">
                <a:extLst>
                  <a:ext uri="{FF2B5EF4-FFF2-40B4-BE49-F238E27FC236}">
                    <a16:creationId xmlns:a16="http://schemas.microsoft.com/office/drawing/2014/main" id="{0CCC4850-C74E-43D8-9034-CBBFD79EE9E4}"/>
                  </a:ext>
                </a:extLst>
              </p:cNvPr>
              <p:cNvSpPr/>
              <p:nvPr/>
            </p:nvSpPr>
            <p:spPr>
              <a:xfrm rot="20936929">
                <a:off x="4419600" y="903339"/>
                <a:ext cx="41910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Oval 37">
                <a:extLst>
                  <a:ext uri="{FF2B5EF4-FFF2-40B4-BE49-F238E27FC236}">
                    <a16:creationId xmlns:a16="http://schemas.microsoft.com/office/drawing/2014/main" id="{11AF9004-7D57-479E-A5A4-F7F7A5A282E3}"/>
                  </a:ext>
                </a:extLst>
              </p:cNvPr>
              <p:cNvSpPr/>
              <p:nvPr/>
            </p:nvSpPr>
            <p:spPr>
              <a:xfrm rot="660492">
                <a:off x="4667250" y="903339"/>
                <a:ext cx="43815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Group 31">
              <a:extLst>
                <a:ext uri="{FF2B5EF4-FFF2-40B4-BE49-F238E27FC236}">
                  <a16:creationId xmlns:a16="http://schemas.microsoft.com/office/drawing/2014/main" id="{F5E62564-1C52-4606-BD8F-1BEC2873C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8587" y="1240705"/>
              <a:ext cx="541572" cy="753840"/>
              <a:chOff x="5451493" y="495843"/>
              <a:chExt cx="1717222" cy="2424093"/>
            </a:xfrm>
          </p:grpSpPr>
          <p:sp>
            <p:nvSpPr>
              <p:cNvPr id="79" name="Teardrop 32">
                <a:extLst>
                  <a:ext uri="{FF2B5EF4-FFF2-40B4-BE49-F238E27FC236}">
                    <a16:creationId xmlns:a16="http://schemas.microsoft.com/office/drawing/2014/main" id="{54176B00-1631-4ADD-AE43-8AEA678B1EE2}"/>
                  </a:ext>
                </a:extLst>
              </p:cNvPr>
              <p:cNvSpPr/>
              <p:nvPr/>
            </p:nvSpPr>
            <p:spPr>
              <a:xfrm rot="16688427" flipH="1">
                <a:off x="5550084" y="565165"/>
                <a:ext cx="1062269" cy="1057981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Teardrop 33">
                <a:extLst>
                  <a:ext uri="{FF2B5EF4-FFF2-40B4-BE49-F238E27FC236}">
                    <a16:creationId xmlns:a16="http://schemas.microsoft.com/office/drawing/2014/main" id="{CC6727FF-E42D-47E0-A257-79FF8A223EA9}"/>
                  </a:ext>
                </a:extLst>
              </p:cNvPr>
              <p:cNvSpPr/>
              <p:nvPr/>
            </p:nvSpPr>
            <p:spPr>
              <a:xfrm rot="5848929" flipH="1">
                <a:off x="5656358" y="497775"/>
                <a:ext cx="1062691" cy="1058827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Arc 34">
                <a:extLst>
                  <a:ext uri="{FF2B5EF4-FFF2-40B4-BE49-F238E27FC236}">
                    <a16:creationId xmlns:a16="http://schemas.microsoft.com/office/drawing/2014/main" id="{CFC73ECE-1AB2-4AD6-87B3-656D8107EF1A}"/>
                  </a:ext>
                </a:extLst>
              </p:cNvPr>
              <p:cNvSpPr/>
              <p:nvPr/>
            </p:nvSpPr>
            <p:spPr>
              <a:xfrm rot="17237758">
                <a:off x="5223063" y="972835"/>
                <a:ext cx="2174920" cy="1716384"/>
              </a:xfrm>
              <a:prstGeom prst="arc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5" name="Group 20">
            <a:extLst>
              <a:ext uri="{FF2B5EF4-FFF2-40B4-BE49-F238E27FC236}">
                <a16:creationId xmlns:a16="http://schemas.microsoft.com/office/drawing/2014/main" id="{649D09D7-33A2-4AAF-A931-00E58236D98A}"/>
              </a:ext>
            </a:extLst>
          </p:cNvPr>
          <p:cNvGrpSpPr>
            <a:grpSpLocks/>
          </p:cNvGrpSpPr>
          <p:nvPr/>
        </p:nvGrpSpPr>
        <p:grpSpPr bwMode="auto">
          <a:xfrm>
            <a:off x="2990594" y="2812564"/>
            <a:ext cx="1138238" cy="1444625"/>
            <a:chOff x="2633393" y="1240705"/>
            <a:chExt cx="1026766" cy="1189493"/>
          </a:xfrm>
        </p:grpSpPr>
        <p:grpSp>
          <p:nvGrpSpPr>
            <p:cNvPr id="86" name="Group 21">
              <a:extLst>
                <a:ext uri="{FF2B5EF4-FFF2-40B4-BE49-F238E27FC236}">
                  <a16:creationId xmlns:a16="http://schemas.microsoft.com/office/drawing/2014/main" id="{6CA1BFC0-959A-43C2-B329-AEFF352D0D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3393" y="1390434"/>
              <a:ext cx="978984" cy="1039764"/>
              <a:chOff x="4419600" y="712836"/>
              <a:chExt cx="685800" cy="876303"/>
            </a:xfrm>
          </p:grpSpPr>
          <p:sp>
            <p:nvSpPr>
              <p:cNvPr id="91" name="Arc 26">
                <a:extLst>
                  <a:ext uri="{FF2B5EF4-FFF2-40B4-BE49-F238E27FC236}">
                    <a16:creationId xmlns:a16="http://schemas.microsoft.com/office/drawing/2014/main" id="{EA928EF7-E12C-4193-B597-33770D34762A}"/>
                  </a:ext>
                </a:extLst>
              </p:cNvPr>
              <p:cNvSpPr/>
              <p:nvPr/>
            </p:nvSpPr>
            <p:spPr>
              <a:xfrm>
                <a:off x="4562050" y="713334"/>
                <a:ext cx="194615" cy="594886"/>
              </a:xfrm>
              <a:prstGeom prst="arc">
                <a:avLst/>
              </a:prstGeom>
              <a:noFill/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Oval 27">
                <a:extLst>
                  <a:ext uri="{FF2B5EF4-FFF2-40B4-BE49-F238E27FC236}">
                    <a16:creationId xmlns:a16="http://schemas.microsoft.com/office/drawing/2014/main" id="{F0A26255-4E12-4551-88E9-F5E43858EA42}"/>
                  </a:ext>
                </a:extLst>
              </p:cNvPr>
              <p:cNvSpPr/>
              <p:nvPr/>
            </p:nvSpPr>
            <p:spPr>
              <a:xfrm rot="20936929">
                <a:off x="4419600" y="903339"/>
                <a:ext cx="41910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Oval 28">
                <a:extLst>
                  <a:ext uri="{FF2B5EF4-FFF2-40B4-BE49-F238E27FC236}">
                    <a16:creationId xmlns:a16="http://schemas.microsoft.com/office/drawing/2014/main" id="{FF339DF3-8958-4649-9831-AA3BE19DBDA5}"/>
                  </a:ext>
                </a:extLst>
              </p:cNvPr>
              <p:cNvSpPr/>
              <p:nvPr/>
            </p:nvSpPr>
            <p:spPr>
              <a:xfrm rot="660492">
                <a:off x="4667250" y="903339"/>
                <a:ext cx="43815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7" name="Group 22">
              <a:extLst>
                <a:ext uri="{FF2B5EF4-FFF2-40B4-BE49-F238E27FC236}">
                  <a16:creationId xmlns:a16="http://schemas.microsoft.com/office/drawing/2014/main" id="{B30AE5D2-57A1-4E03-9A03-646D6AF0C3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8587" y="1240705"/>
              <a:ext cx="541572" cy="753840"/>
              <a:chOff x="5451493" y="495843"/>
              <a:chExt cx="1717222" cy="2424093"/>
            </a:xfrm>
          </p:grpSpPr>
          <p:sp>
            <p:nvSpPr>
              <p:cNvPr id="88" name="Teardrop 23">
                <a:extLst>
                  <a:ext uri="{FF2B5EF4-FFF2-40B4-BE49-F238E27FC236}">
                    <a16:creationId xmlns:a16="http://schemas.microsoft.com/office/drawing/2014/main" id="{228E2368-27CF-4B17-92F7-BB4AB9150E68}"/>
                  </a:ext>
                </a:extLst>
              </p:cNvPr>
              <p:cNvSpPr/>
              <p:nvPr/>
            </p:nvSpPr>
            <p:spPr>
              <a:xfrm rot="16688427" flipH="1">
                <a:off x="5549500" y="565822"/>
                <a:ext cx="1063434" cy="1057981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Teardrop 24">
                <a:extLst>
                  <a:ext uri="{FF2B5EF4-FFF2-40B4-BE49-F238E27FC236}">
                    <a16:creationId xmlns:a16="http://schemas.microsoft.com/office/drawing/2014/main" id="{6525B71E-ABB5-4F8F-80E0-21ED50A1C7B0}"/>
                  </a:ext>
                </a:extLst>
              </p:cNvPr>
              <p:cNvSpPr/>
              <p:nvPr/>
            </p:nvSpPr>
            <p:spPr>
              <a:xfrm rot="5848929" flipH="1">
                <a:off x="5656358" y="497775"/>
                <a:ext cx="1062691" cy="1058827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Arc 25">
                <a:extLst>
                  <a:ext uri="{FF2B5EF4-FFF2-40B4-BE49-F238E27FC236}">
                    <a16:creationId xmlns:a16="http://schemas.microsoft.com/office/drawing/2014/main" id="{353E837E-EAA6-4964-84A1-461FD6907A70}"/>
                  </a:ext>
                </a:extLst>
              </p:cNvPr>
              <p:cNvSpPr/>
              <p:nvPr/>
            </p:nvSpPr>
            <p:spPr>
              <a:xfrm rot="17237758">
                <a:off x="5221868" y="974299"/>
                <a:ext cx="2177310" cy="1716384"/>
              </a:xfrm>
              <a:prstGeom prst="arc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4" name="TextBox 38">
            <a:extLst>
              <a:ext uri="{FF2B5EF4-FFF2-40B4-BE49-F238E27FC236}">
                <a16:creationId xmlns:a16="http://schemas.microsoft.com/office/drawing/2014/main" id="{F41721A5-5434-440C-8C9E-C04E9CA38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098" y="5165582"/>
            <a:ext cx="5196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endParaRPr lang="vi-VN" altLang="en-US" sz="48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39">
            <a:extLst>
              <a:ext uri="{FF2B5EF4-FFF2-40B4-BE49-F238E27FC236}">
                <a16:creationId xmlns:a16="http://schemas.microsoft.com/office/drawing/2014/main" id="{1B594277-1720-4D5F-B761-F090D57F8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110" y="5165582"/>
            <a:ext cx="5196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endParaRPr lang="vi-VN" altLang="en-US" sz="48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6" name="Group 40">
            <a:extLst>
              <a:ext uri="{FF2B5EF4-FFF2-40B4-BE49-F238E27FC236}">
                <a16:creationId xmlns:a16="http://schemas.microsoft.com/office/drawing/2014/main" id="{3BAD29B4-0E4A-454B-A84E-2112A2C52A0C}"/>
              </a:ext>
            </a:extLst>
          </p:cNvPr>
          <p:cNvGrpSpPr>
            <a:grpSpLocks/>
          </p:cNvGrpSpPr>
          <p:nvPr/>
        </p:nvGrpSpPr>
        <p:grpSpPr bwMode="auto">
          <a:xfrm>
            <a:off x="5013172" y="2326263"/>
            <a:ext cx="1138238" cy="1446213"/>
            <a:chOff x="2633393" y="1240705"/>
            <a:chExt cx="1026766" cy="1189493"/>
          </a:xfrm>
        </p:grpSpPr>
        <p:grpSp>
          <p:nvGrpSpPr>
            <p:cNvPr id="97" name="Group 30">
              <a:extLst>
                <a:ext uri="{FF2B5EF4-FFF2-40B4-BE49-F238E27FC236}">
                  <a16:creationId xmlns:a16="http://schemas.microsoft.com/office/drawing/2014/main" id="{B4D20D8C-29B1-42C5-AA2F-A52849386A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3393" y="1390434"/>
              <a:ext cx="978984" cy="1039764"/>
              <a:chOff x="4419600" y="712836"/>
              <a:chExt cx="685800" cy="876303"/>
            </a:xfrm>
          </p:grpSpPr>
          <p:sp>
            <p:nvSpPr>
              <p:cNvPr id="102" name="Arc 46">
                <a:extLst>
                  <a:ext uri="{FF2B5EF4-FFF2-40B4-BE49-F238E27FC236}">
                    <a16:creationId xmlns:a16="http://schemas.microsoft.com/office/drawing/2014/main" id="{81BFFB33-22DC-427A-BBD9-8FCB6912D4AC}"/>
                  </a:ext>
                </a:extLst>
              </p:cNvPr>
              <p:cNvSpPr/>
              <p:nvPr/>
            </p:nvSpPr>
            <p:spPr>
              <a:xfrm>
                <a:off x="4562050" y="713196"/>
                <a:ext cx="194615" cy="594233"/>
              </a:xfrm>
              <a:prstGeom prst="arc">
                <a:avLst/>
              </a:prstGeom>
              <a:noFill/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" name="Oval 47">
                <a:extLst>
                  <a:ext uri="{FF2B5EF4-FFF2-40B4-BE49-F238E27FC236}">
                    <a16:creationId xmlns:a16="http://schemas.microsoft.com/office/drawing/2014/main" id="{912C4BFE-5440-4C49-86A9-13FBFD8A5B5A}"/>
                  </a:ext>
                </a:extLst>
              </p:cNvPr>
              <p:cNvSpPr/>
              <p:nvPr/>
            </p:nvSpPr>
            <p:spPr>
              <a:xfrm rot="20936929">
                <a:off x="4419600" y="903339"/>
                <a:ext cx="41910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" name="Oval 48">
                <a:extLst>
                  <a:ext uri="{FF2B5EF4-FFF2-40B4-BE49-F238E27FC236}">
                    <a16:creationId xmlns:a16="http://schemas.microsoft.com/office/drawing/2014/main" id="{1DF5F115-C59D-4EBC-B9AB-BDEB38ED759E}"/>
                  </a:ext>
                </a:extLst>
              </p:cNvPr>
              <p:cNvSpPr/>
              <p:nvPr/>
            </p:nvSpPr>
            <p:spPr>
              <a:xfrm rot="660492">
                <a:off x="4667250" y="903339"/>
                <a:ext cx="43815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roup 31">
              <a:extLst>
                <a:ext uri="{FF2B5EF4-FFF2-40B4-BE49-F238E27FC236}">
                  <a16:creationId xmlns:a16="http://schemas.microsoft.com/office/drawing/2014/main" id="{16A4F037-3E1A-4700-87C1-B047010240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8587" y="1240705"/>
              <a:ext cx="541572" cy="753840"/>
              <a:chOff x="5451493" y="495843"/>
              <a:chExt cx="1717222" cy="2424093"/>
            </a:xfrm>
          </p:grpSpPr>
          <p:sp>
            <p:nvSpPr>
              <p:cNvPr id="99" name="Teardrop 43">
                <a:extLst>
                  <a:ext uri="{FF2B5EF4-FFF2-40B4-BE49-F238E27FC236}">
                    <a16:creationId xmlns:a16="http://schemas.microsoft.com/office/drawing/2014/main" id="{C490EFC8-C10A-48A6-9EE4-6B64EF75A49D}"/>
                  </a:ext>
                </a:extLst>
              </p:cNvPr>
              <p:cNvSpPr/>
              <p:nvPr/>
            </p:nvSpPr>
            <p:spPr>
              <a:xfrm rot="16688427" flipH="1">
                <a:off x="5550084" y="565165"/>
                <a:ext cx="1062269" cy="1057981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Teardrop 44">
                <a:extLst>
                  <a:ext uri="{FF2B5EF4-FFF2-40B4-BE49-F238E27FC236}">
                    <a16:creationId xmlns:a16="http://schemas.microsoft.com/office/drawing/2014/main" id="{D98729DF-B185-4342-9293-6A35595C7075}"/>
                  </a:ext>
                </a:extLst>
              </p:cNvPr>
              <p:cNvSpPr/>
              <p:nvPr/>
            </p:nvSpPr>
            <p:spPr>
              <a:xfrm rot="5848929" flipH="1">
                <a:off x="5656358" y="497775"/>
                <a:ext cx="1062691" cy="1058827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Arc 45">
                <a:extLst>
                  <a:ext uri="{FF2B5EF4-FFF2-40B4-BE49-F238E27FC236}">
                    <a16:creationId xmlns:a16="http://schemas.microsoft.com/office/drawing/2014/main" id="{D5490AD6-CAF5-4C02-BBA1-4695ECCA3CDC}"/>
                  </a:ext>
                </a:extLst>
              </p:cNvPr>
              <p:cNvSpPr/>
              <p:nvPr/>
            </p:nvSpPr>
            <p:spPr>
              <a:xfrm rot="17237758">
                <a:off x="5223063" y="972835"/>
                <a:ext cx="2174920" cy="1716384"/>
              </a:xfrm>
              <a:prstGeom prst="arc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5" name="Group 49">
            <a:extLst>
              <a:ext uri="{FF2B5EF4-FFF2-40B4-BE49-F238E27FC236}">
                <a16:creationId xmlns:a16="http://schemas.microsoft.com/office/drawing/2014/main" id="{E8992459-DA2A-4648-87EE-C92E66610C45}"/>
              </a:ext>
            </a:extLst>
          </p:cNvPr>
          <p:cNvGrpSpPr>
            <a:grpSpLocks/>
          </p:cNvGrpSpPr>
          <p:nvPr/>
        </p:nvGrpSpPr>
        <p:grpSpPr bwMode="auto">
          <a:xfrm>
            <a:off x="4096623" y="2965260"/>
            <a:ext cx="1138238" cy="1444625"/>
            <a:chOff x="2633393" y="1240705"/>
            <a:chExt cx="1026766" cy="1189493"/>
          </a:xfrm>
        </p:grpSpPr>
        <p:grpSp>
          <p:nvGrpSpPr>
            <p:cNvPr id="106" name="Group 21">
              <a:extLst>
                <a:ext uri="{FF2B5EF4-FFF2-40B4-BE49-F238E27FC236}">
                  <a16:creationId xmlns:a16="http://schemas.microsoft.com/office/drawing/2014/main" id="{BEAC62E7-2D3E-4018-ABDA-1EC88AFAC6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3393" y="1390434"/>
              <a:ext cx="978984" cy="1039764"/>
              <a:chOff x="4419600" y="712836"/>
              <a:chExt cx="685800" cy="876303"/>
            </a:xfrm>
          </p:grpSpPr>
          <p:sp>
            <p:nvSpPr>
              <p:cNvPr id="111" name="Arc 55">
                <a:extLst>
                  <a:ext uri="{FF2B5EF4-FFF2-40B4-BE49-F238E27FC236}">
                    <a16:creationId xmlns:a16="http://schemas.microsoft.com/office/drawing/2014/main" id="{370447A3-7BBA-4851-988D-F9BE85C6F452}"/>
                  </a:ext>
                </a:extLst>
              </p:cNvPr>
              <p:cNvSpPr/>
              <p:nvPr/>
            </p:nvSpPr>
            <p:spPr>
              <a:xfrm>
                <a:off x="4562050" y="713334"/>
                <a:ext cx="194615" cy="594886"/>
              </a:xfrm>
              <a:prstGeom prst="arc">
                <a:avLst/>
              </a:prstGeom>
              <a:noFill/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2" name="Oval 56">
                <a:extLst>
                  <a:ext uri="{FF2B5EF4-FFF2-40B4-BE49-F238E27FC236}">
                    <a16:creationId xmlns:a16="http://schemas.microsoft.com/office/drawing/2014/main" id="{D10C4E5E-F5B0-41E0-AA3B-99C8CBEA32F4}"/>
                  </a:ext>
                </a:extLst>
              </p:cNvPr>
              <p:cNvSpPr/>
              <p:nvPr/>
            </p:nvSpPr>
            <p:spPr>
              <a:xfrm rot="20936929">
                <a:off x="4419600" y="903339"/>
                <a:ext cx="41910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" name="Oval 57">
                <a:extLst>
                  <a:ext uri="{FF2B5EF4-FFF2-40B4-BE49-F238E27FC236}">
                    <a16:creationId xmlns:a16="http://schemas.microsoft.com/office/drawing/2014/main" id="{75C99495-9273-4A02-8287-5DC131ACD69F}"/>
                  </a:ext>
                </a:extLst>
              </p:cNvPr>
              <p:cNvSpPr/>
              <p:nvPr/>
            </p:nvSpPr>
            <p:spPr>
              <a:xfrm rot="660492">
                <a:off x="4667250" y="903339"/>
                <a:ext cx="438150" cy="6858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Group 22">
              <a:extLst>
                <a:ext uri="{FF2B5EF4-FFF2-40B4-BE49-F238E27FC236}">
                  <a16:creationId xmlns:a16="http://schemas.microsoft.com/office/drawing/2014/main" id="{A457E179-7404-42EE-AF26-98A033FCA3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8587" y="1240705"/>
              <a:ext cx="541572" cy="753840"/>
              <a:chOff x="5451493" y="495843"/>
              <a:chExt cx="1717222" cy="2424093"/>
            </a:xfrm>
          </p:grpSpPr>
          <p:sp>
            <p:nvSpPr>
              <p:cNvPr id="108" name="Teardrop 52">
                <a:extLst>
                  <a:ext uri="{FF2B5EF4-FFF2-40B4-BE49-F238E27FC236}">
                    <a16:creationId xmlns:a16="http://schemas.microsoft.com/office/drawing/2014/main" id="{E12554C4-B656-4A3D-981C-6FAC96BEBD45}"/>
                  </a:ext>
                </a:extLst>
              </p:cNvPr>
              <p:cNvSpPr/>
              <p:nvPr/>
            </p:nvSpPr>
            <p:spPr>
              <a:xfrm rot="16688427" flipH="1">
                <a:off x="5549500" y="565822"/>
                <a:ext cx="1063434" cy="1057981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" name="Teardrop 53">
                <a:extLst>
                  <a:ext uri="{FF2B5EF4-FFF2-40B4-BE49-F238E27FC236}">
                    <a16:creationId xmlns:a16="http://schemas.microsoft.com/office/drawing/2014/main" id="{7AE126A0-FDF4-40D7-9CE8-5F3FF7A6D3D6}"/>
                  </a:ext>
                </a:extLst>
              </p:cNvPr>
              <p:cNvSpPr/>
              <p:nvPr/>
            </p:nvSpPr>
            <p:spPr>
              <a:xfrm rot="5848929" flipH="1">
                <a:off x="5656358" y="497775"/>
                <a:ext cx="1062691" cy="1058827"/>
              </a:xfrm>
              <a:prstGeom prst="teardrop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0" name="Arc 54">
                <a:extLst>
                  <a:ext uri="{FF2B5EF4-FFF2-40B4-BE49-F238E27FC236}">
                    <a16:creationId xmlns:a16="http://schemas.microsoft.com/office/drawing/2014/main" id="{E6CBB66F-2415-4863-94FE-BE16D093DFC8}"/>
                  </a:ext>
                </a:extLst>
              </p:cNvPr>
              <p:cNvSpPr/>
              <p:nvPr/>
            </p:nvSpPr>
            <p:spPr>
              <a:xfrm rot="17237758">
                <a:off x="5221868" y="974299"/>
                <a:ext cx="2177310" cy="1716384"/>
              </a:xfrm>
              <a:prstGeom prst="arc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3121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1CCBAEA-845D-44FB-86D1-E59E59CBA3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6" b="88966" l="6602" r="94589">
                        <a14:foregroundMark x1="6602" y1="51034" x2="12987" y2="64138"/>
                        <a14:foregroundMark x1="12987" y1="64138" x2="14394" y2="64138"/>
                        <a14:foregroundMark x1="26515" y1="56552" x2="35714" y2="61379"/>
                        <a14:foregroundMark x1="35714" y1="61379" x2="37229" y2="60690"/>
                        <a14:foregroundMark x1="29978" y1="40000" x2="29978" y2="40000"/>
                        <a14:foregroundMark x1="45130" y1="53103" x2="52489" y2="64828"/>
                        <a14:foregroundMark x1="52489" y1="64828" x2="55195" y2="56552"/>
                        <a14:foregroundMark x1="86688" y1="61379" x2="93398" y2="64138"/>
                        <a14:foregroundMark x1="93398" y1="64138" x2="94589" y2="61379"/>
                      </a14:backgroundRemoval>
                    </a14:imgEffect>
                  </a14:imgLayer>
                </a14:imgProps>
              </a:ext>
            </a:extLst>
          </a:blip>
          <a:srcRect r="80696" b="7524"/>
          <a:stretch/>
        </p:blipFill>
        <p:spPr>
          <a:xfrm>
            <a:off x="923688" y="2210437"/>
            <a:ext cx="2144501" cy="161220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7CC67964-70D1-40B4-9971-C33DBA61FE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6" b="88966" l="6602" r="94589">
                        <a14:foregroundMark x1="6602" y1="51034" x2="12987" y2="64138"/>
                        <a14:foregroundMark x1="12987" y1="64138" x2="14394" y2="64138"/>
                        <a14:foregroundMark x1="26515" y1="56552" x2="35714" y2="61379"/>
                        <a14:foregroundMark x1="35714" y1="61379" x2="37229" y2="60690"/>
                        <a14:foregroundMark x1="29978" y1="40000" x2="29978" y2="40000"/>
                        <a14:foregroundMark x1="45130" y1="53103" x2="52489" y2="64828"/>
                        <a14:foregroundMark x1="52489" y1="64828" x2="55195" y2="56552"/>
                        <a14:foregroundMark x1="86688" y1="61379" x2="93398" y2="64138"/>
                        <a14:foregroundMark x1="93398" y1="64138" x2="94589" y2="61379"/>
                      </a14:backgroundRemoval>
                    </a14:imgEffect>
                  </a14:imgLayer>
                </a14:imgProps>
              </a:ext>
            </a:extLst>
          </a:blip>
          <a:srcRect l="22137" r="61019"/>
          <a:stretch/>
        </p:blipFill>
        <p:spPr>
          <a:xfrm>
            <a:off x="3257309" y="2210437"/>
            <a:ext cx="1871248" cy="1743364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747430D-3BA3-4831-B4F6-2AA3E79788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6" b="88966" l="6602" r="94589">
                        <a14:foregroundMark x1="6602" y1="51034" x2="12987" y2="64138"/>
                        <a14:foregroundMark x1="12987" y1="64138" x2="14394" y2="64138"/>
                        <a14:foregroundMark x1="26515" y1="56552" x2="35714" y2="61379"/>
                        <a14:foregroundMark x1="35714" y1="61379" x2="37229" y2="60690"/>
                        <a14:foregroundMark x1="29978" y1="40000" x2="29978" y2="40000"/>
                        <a14:foregroundMark x1="45130" y1="53103" x2="52489" y2="64828"/>
                        <a14:foregroundMark x1="52489" y1="64828" x2="55195" y2="56552"/>
                        <a14:foregroundMark x1="86688" y1="61379" x2="93398" y2="64138"/>
                        <a14:foregroundMark x1="93398" y1="64138" x2="94589" y2="61379"/>
                      </a14:backgroundRemoval>
                    </a14:imgEffect>
                  </a14:imgLayer>
                </a14:imgProps>
              </a:ext>
            </a:extLst>
          </a:blip>
          <a:srcRect l="41814" r="39926"/>
          <a:stretch/>
        </p:blipFill>
        <p:spPr>
          <a:xfrm>
            <a:off x="5333539" y="2144856"/>
            <a:ext cx="2028643" cy="1743364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067C298B-E1D4-40FA-B580-2EB69A5867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6" b="88966" l="6602" r="94589">
                        <a14:foregroundMark x1="6602" y1="51034" x2="12987" y2="64138"/>
                        <a14:foregroundMark x1="12987" y1="64138" x2="14394" y2="64138"/>
                        <a14:foregroundMark x1="26515" y1="56552" x2="35714" y2="61379"/>
                        <a14:foregroundMark x1="35714" y1="61379" x2="37229" y2="60690"/>
                        <a14:foregroundMark x1="29978" y1="40000" x2="29978" y2="40000"/>
                        <a14:foregroundMark x1="45130" y1="53103" x2="52489" y2="64828"/>
                        <a14:foregroundMark x1="52489" y1="64828" x2="55195" y2="56552"/>
                        <a14:foregroundMark x1="86688" y1="61379" x2="93398" y2="64138"/>
                        <a14:foregroundMark x1="93398" y1="64138" x2="94589" y2="61379"/>
                      </a14:backgroundRemoval>
                    </a14:imgEffect>
                  </a14:imgLayer>
                </a14:imgProps>
              </a:ext>
            </a:extLst>
          </a:blip>
          <a:srcRect l="62908" r="18831"/>
          <a:stretch/>
        </p:blipFill>
        <p:spPr>
          <a:xfrm>
            <a:off x="7567165" y="2079275"/>
            <a:ext cx="2028643" cy="1743364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15B96920-D669-4EEF-B021-AA55FC0A21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6" b="88966" l="6602" r="94589">
                        <a14:foregroundMark x1="6602" y1="51034" x2="12987" y2="64138"/>
                        <a14:foregroundMark x1="12987" y1="64138" x2="14394" y2="64138"/>
                        <a14:foregroundMark x1="26515" y1="56552" x2="35714" y2="61379"/>
                        <a14:foregroundMark x1="35714" y1="61379" x2="37229" y2="60690"/>
                        <a14:foregroundMark x1="29978" y1="40000" x2="29978" y2="40000"/>
                        <a14:foregroundMark x1="45130" y1="53103" x2="52489" y2="64828"/>
                        <a14:foregroundMark x1="52489" y1="64828" x2="55195" y2="56552"/>
                        <a14:foregroundMark x1="86688" y1="61379" x2="93398" y2="64138"/>
                        <a14:foregroundMark x1="93398" y1="64138" x2="94589" y2="61379"/>
                      </a14:backgroundRemoval>
                    </a14:imgEffect>
                  </a14:imgLayer>
                </a14:imgProps>
              </a:ext>
            </a:extLst>
          </a:blip>
          <a:srcRect l="81169"/>
          <a:stretch/>
        </p:blipFill>
        <p:spPr>
          <a:xfrm>
            <a:off x="9536492" y="2079275"/>
            <a:ext cx="2092038" cy="1743364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025B13B0-AF3D-4AA5-B36F-3559505CD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938" y="4158827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F9F43CCC-F608-4CF5-9D81-09CB24015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133" y="4158827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3F000823-2540-4518-9764-945DC3A95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060" y="4158827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1DD55826-7B40-49CB-A93B-34720A465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6686" y="4164754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AC2FEDC9-C4A2-4040-A6FC-AAAFFE5AF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2881" y="4158827"/>
            <a:ext cx="60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44497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E848E8A-C9F7-4AD3-85BE-48676AFBC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6213" y="1344627"/>
            <a:ext cx="771273" cy="1059441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798949E2-B154-4CCC-B961-16F363BC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72" y="2563538"/>
            <a:ext cx="9836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0BA14AB9-6024-4C80-AC38-19AD8DB42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217" y="2563525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9C1C698-3BCC-437A-AEB3-7C8AC1BDC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307" y="2563525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FF7753A-8262-4AFD-8488-4B234A2EA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395" y="2563525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2AD4702-8A6D-48EE-90DF-FB660C98C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7424" y="2598001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31097A9-BADD-48CB-AEE4-E9A26C907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247" y="2598002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67099961-5DC9-4C27-B218-F6B5751DE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845" y="2582575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18DD3D42-6148-461F-9F70-025C5E536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5099" y="2592100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1048A55-28F3-4066-B090-31B51C46F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6550" y="2598003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B5FB1E0D-2513-4654-8BA1-7C02DFBB7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9373" y="2579160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14" name="Picture 15">
            <a:extLst>
              <a:ext uri="{FF2B5EF4-FFF2-40B4-BE49-F238E27FC236}">
                <a16:creationId xmlns:a16="http://schemas.microsoft.com/office/drawing/2014/main" id="{7C7EDE1D-DFA3-4BF2-93C4-4E81B3CEA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6466" y="1344627"/>
            <a:ext cx="771273" cy="1059441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FF0E97AF-C3C5-4E9F-8D82-3288EA2D9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2078" y="1344627"/>
            <a:ext cx="771273" cy="1059441"/>
          </a:xfrm>
          <a:prstGeom prst="rect">
            <a:avLst/>
          </a:prstGeom>
        </p:spPr>
      </p:pic>
      <p:pic>
        <p:nvPicPr>
          <p:cNvPr id="16" name="Picture 17">
            <a:extLst>
              <a:ext uri="{FF2B5EF4-FFF2-40B4-BE49-F238E27FC236}">
                <a16:creationId xmlns:a16="http://schemas.microsoft.com/office/drawing/2014/main" id="{CA7BDCCE-F5B8-49F2-AC04-ABD65DFE3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7511" y="1344630"/>
            <a:ext cx="771273" cy="1059441"/>
          </a:xfrm>
          <a:prstGeom prst="rect">
            <a:avLst/>
          </a:prstGeom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BA7E6E08-B53B-4031-AAE6-EF1074045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690" y="1344625"/>
            <a:ext cx="771273" cy="1059441"/>
          </a:xfrm>
          <a:prstGeom prst="rect">
            <a:avLst/>
          </a:prstGeom>
        </p:spPr>
      </p:pic>
      <p:pic>
        <p:nvPicPr>
          <p:cNvPr id="18" name="Picture 19">
            <a:extLst>
              <a:ext uri="{FF2B5EF4-FFF2-40B4-BE49-F238E27FC236}">
                <a16:creationId xmlns:a16="http://schemas.microsoft.com/office/drawing/2014/main" id="{79097819-057D-41BC-B2CA-623FE3917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8556" y="1344625"/>
            <a:ext cx="771273" cy="1059441"/>
          </a:xfrm>
          <a:prstGeom prst="rect">
            <a:avLst/>
          </a:prstGeom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272474CA-66C9-4192-94DE-0D9F50DDA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6735" y="1344626"/>
            <a:ext cx="771273" cy="1059441"/>
          </a:xfrm>
          <a:prstGeom prst="rect">
            <a:avLst/>
          </a:prstGeom>
        </p:spPr>
      </p:pic>
      <p:pic>
        <p:nvPicPr>
          <p:cNvPr id="20" name="Picture 21">
            <a:extLst>
              <a:ext uri="{FF2B5EF4-FFF2-40B4-BE49-F238E27FC236}">
                <a16:creationId xmlns:a16="http://schemas.microsoft.com/office/drawing/2014/main" id="{9D7CA713-E647-4763-8DF5-739CD42A5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5744" y="1344627"/>
            <a:ext cx="771273" cy="1059441"/>
          </a:xfrm>
          <a:prstGeom prst="rect">
            <a:avLst/>
          </a:prstGeom>
        </p:spPr>
      </p:pic>
      <p:pic>
        <p:nvPicPr>
          <p:cNvPr id="21" name="Picture 22">
            <a:extLst>
              <a:ext uri="{FF2B5EF4-FFF2-40B4-BE49-F238E27FC236}">
                <a16:creationId xmlns:a16="http://schemas.microsoft.com/office/drawing/2014/main" id="{9FA35CC5-F920-41ED-AA01-779C125A6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4333" y="1344627"/>
            <a:ext cx="771273" cy="1059441"/>
          </a:xfrm>
          <a:prstGeom prst="rect">
            <a:avLst/>
          </a:prstGeom>
        </p:spPr>
      </p:pic>
      <p:pic>
        <p:nvPicPr>
          <p:cNvPr id="22" name="Picture 1">
            <a:extLst>
              <a:ext uri="{FF2B5EF4-FFF2-40B4-BE49-F238E27FC236}">
                <a16:creationId xmlns:a16="http://schemas.microsoft.com/office/drawing/2014/main" id="{417C1CE6-C69F-46A1-B7DF-8D59E742E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229" y="4206316"/>
            <a:ext cx="771273" cy="1059441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FFD6530B-C6B1-41D0-B422-D56BFFFDD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5482" y="4206316"/>
            <a:ext cx="771273" cy="1059441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4D4D77B9-77F5-4E6B-AB2D-F4511898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1094" y="4206316"/>
            <a:ext cx="771273" cy="1059441"/>
          </a:xfrm>
          <a:prstGeom prst="rect">
            <a:avLst/>
          </a:prstGeom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5F3B7E03-5A58-4F4E-B48F-AAD28A3A3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6527" y="4206319"/>
            <a:ext cx="771273" cy="1059441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ABB1EF8C-9A6A-498D-9D00-BA6B3F8D8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4706" y="4206314"/>
            <a:ext cx="771273" cy="1059441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283D6E7B-1AE0-4A82-A484-5C7F68177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7572" y="4206314"/>
            <a:ext cx="771273" cy="1059441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6D20671C-A95F-40B2-976E-0DDF72395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5751" y="4206315"/>
            <a:ext cx="771273" cy="105944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7D39832A-A2D5-442F-8207-284834796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4760" y="4206316"/>
            <a:ext cx="771273" cy="1059441"/>
          </a:xfrm>
          <a:prstGeom prst="rect">
            <a:avLst/>
          </a:prstGeom>
        </p:spPr>
      </p:pic>
      <p:pic>
        <p:nvPicPr>
          <p:cNvPr id="30" name="Picture 9">
            <a:extLst>
              <a:ext uri="{FF2B5EF4-FFF2-40B4-BE49-F238E27FC236}">
                <a16:creationId xmlns:a16="http://schemas.microsoft.com/office/drawing/2014/main" id="{F9FEB493-E1A5-43F6-B31E-157E49C03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011" y1="52000" x2="89011" y2="5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73349" y="4206316"/>
            <a:ext cx="771273" cy="1059441"/>
          </a:xfrm>
          <a:prstGeom prst="rect">
            <a:avLst/>
          </a:prstGeom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470BEF-4135-4CD8-8BF7-42D48E815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4578" y="5250300"/>
            <a:ext cx="9836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DA35C911-3FC8-4936-A423-C24263931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74" y="5250300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Text Box 5">
            <a:extLst>
              <a:ext uri="{FF2B5EF4-FFF2-40B4-BE49-F238E27FC236}">
                <a16:creationId xmlns:a16="http://schemas.microsoft.com/office/drawing/2014/main" id="{13F7E924-2A33-411B-B482-86D0EBBC5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472" y="5236134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id="{BC3F49DF-68E8-4516-AC08-166E18537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265" y="5231250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88B48C7E-5005-4244-9B7F-D175C057E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955" y="5264709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6" name="Text Box 5">
            <a:extLst>
              <a:ext uri="{FF2B5EF4-FFF2-40B4-BE49-F238E27FC236}">
                <a16:creationId xmlns:a16="http://schemas.microsoft.com/office/drawing/2014/main" id="{D0CA01BC-0391-4F57-B97B-049703C2F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234" y="5264709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id="{77646207-5F3C-4584-8F2B-5FEC05BAA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243" y="5265725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 Box 5">
            <a:extLst>
              <a:ext uri="{FF2B5EF4-FFF2-40B4-BE49-F238E27FC236}">
                <a16:creationId xmlns:a16="http://schemas.microsoft.com/office/drawing/2014/main" id="{E4DC42EB-3CAF-4C9B-8EA1-FE0B99E0E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5745" y="5264709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 Box 5">
            <a:extLst>
              <a:ext uri="{FF2B5EF4-FFF2-40B4-BE49-F238E27FC236}">
                <a16:creationId xmlns:a16="http://schemas.microsoft.com/office/drawing/2014/main" id="{BEEDE778-D2F2-4742-9022-EE0F5F676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6955" y="5265725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6070EA40-E457-4D32-A4CD-12DCA4695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930" y="5265726"/>
            <a:ext cx="771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8638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2" name="y2meta.com - Tập Viết Số 0">
            <a:hlinkClick r:id="" action="ppaction://media"/>
            <a:extLst>
              <a:ext uri="{FF2B5EF4-FFF2-40B4-BE49-F238E27FC236}">
                <a16:creationId xmlns:a16="http://schemas.microsoft.com/office/drawing/2014/main" id="{01D50F85-599F-4D5D-8D20-EE329B11E0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8889" t="8472" r="8333" b="8056"/>
          <a:stretch/>
        </p:blipFill>
        <p:spPr>
          <a:xfrm>
            <a:off x="3028950" y="783670"/>
            <a:ext cx="5905500" cy="584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16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167</Words>
  <Application>Microsoft Office PowerPoint</Application>
  <PresentationFormat>Widescreen</PresentationFormat>
  <Paragraphs>103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 Math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pc</cp:lastModifiedBy>
  <cp:revision>42</cp:revision>
  <dcterms:created xsi:type="dcterms:W3CDTF">2021-11-14T12:01:30Z</dcterms:created>
  <dcterms:modified xsi:type="dcterms:W3CDTF">2022-09-10T08:38:10Z</dcterms:modified>
</cp:coreProperties>
</file>