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583" r:id="rId2"/>
    <p:sldId id="376" r:id="rId3"/>
    <p:sldId id="377" r:id="rId4"/>
    <p:sldId id="384" r:id="rId5"/>
    <p:sldId id="380" r:id="rId6"/>
    <p:sldId id="381" r:id="rId7"/>
    <p:sldId id="382" r:id="rId8"/>
    <p:sldId id="270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EB88"/>
    <a:srgbClr val="EB13D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69" d="100"/>
          <a:sy n="69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7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2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0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12;p7">
            <a:extLst>
              <a:ext uri="{FF2B5EF4-FFF2-40B4-BE49-F238E27FC236}">
                <a16:creationId xmlns:a16="http://schemas.microsoft.com/office/drawing/2014/main" id="{C310D61C-3F56-CBD9-6407-667240CB087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01446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2;p7">
            <a:extLst>
              <a:ext uri="{FF2B5EF4-FFF2-40B4-BE49-F238E27FC236}">
                <a16:creationId xmlns:a16="http://schemas.microsoft.com/office/drawing/2014/main" id="{78C8DCF1-3038-9DE4-3D86-0D0082AC3FA6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01446" y="-51480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29BF5D6-A666-2158-FBBA-4A136DB5710A}"/>
              </a:ext>
            </a:extLst>
          </p:cNvPr>
          <p:cNvSpPr/>
          <p:nvPr userDrawn="1"/>
        </p:nvSpPr>
        <p:spPr>
          <a:xfrm>
            <a:off x="11067470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05D68368-1757-73D1-B0B9-8998DFC4048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6" name="Google Shape;27;p9">
            <a:extLst>
              <a:ext uri="{FF2B5EF4-FFF2-40B4-BE49-F238E27FC236}">
                <a16:creationId xmlns:a16="http://schemas.microsoft.com/office/drawing/2014/main" id="{94491509-8081-9983-6745-D31D068417B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16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49" r:id="rId6"/>
    <p:sldLayoutId id="2147483650" r:id="rId7"/>
    <p:sldLayoutId id="2147483655" r:id="rId8"/>
    <p:sldLayoutId id="2147483666" r:id="rId9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7495" y="1724760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8: Luyện 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012825" y="916305"/>
            <a:ext cx="8664575" cy="7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120" b="1" dirty="0" err="1">
                <a:solidFill>
                  <a:srgbClr val="FFC000"/>
                </a:solidFill>
                <a:latin typeface="UTM Avo" panose="02040603050506020204" pitchFamily="18" charset="0"/>
                <a:ea typeface="AvantGarde" panose="00000400000000000000" pitchFamily="2" charset="0"/>
              </a:rPr>
              <a:t>Mỗi</a:t>
            </a:r>
            <a:r>
              <a:rPr lang="en-US" altLang="vi-VN" sz="4120" b="1" dirty="0">
                <a:solidFill>
                  <a:srgbClr val="FFC000"/>
                </a:solidFill>
                <a:latin typeface="UTM Avo" panose="02040603050506020204" pitchFamily="18" charset="0"/>
                <a:ea typeface="AvantGarde" panose="00000400000000000000" pitchFamily="2" charset="0"/>
              </a:rPr>
              <a:t> </a:t>
            </a:r>
            <a:r>
              <a:rPr lang="en-US" altLang="vi-VN" sz="4120" b="1" dirty="0" err="1">
                <a:solidFill>
                  <a:srgbClr val="FFC000"/>
                </a:solidFill>
                <a:latin typeface="UTM Avo" panose="02040603050506020204" pitchFamily="18" charset="0"/>
                <a:ea typeface="AvantGarde" panose="00000400000000000000" pitchFamily="2" charset="0"/>
              </a:rPr>
              <a:t>chậu</a:t>
            </a:r>
            <a:r>
              <a:rPr lang="en-US" altLang="vi-VN" sz="4120" b="1" dirty="0">
                <a:solidFill>
                  <a:srgbClr val="FFC000"/>
                </a:solidFill>
                <a:latin typeface="UTM Avo" panose="02040603050506020204" pitchFamily="18" charset="0"/>
                <a:ea typeface="AvantGarde" panose="00000400000000000000" pitchFamily="2" charset="0"/>
              </a:rPr>
              <a:t> </a:t>
            </a:r>
            <a:r>
              <a:rPr lang="en-US" altLang="vi-VN" sz="4120" b="1" dirty="0" err="1">
                <a:solidFill>
                  <a:srgbClr val="FFC000"/>
                </a:solidFill>
                <a:latin typeface="UTM Avo" panose="02040603050506020204" pitchFamily="18" charset="0"/>
                <a:ea typeface="AvantGarde" panose="00000400000000000000" pitchFamily="2" charset="0"/>
              </a:rPr>
              <a:t>có</a:t>
            </a:r>
            <a:r>
              <a:rPr lang="en-US" altLang="vi-VN" sz="4120" b="1" dirty="0">
                <a:solidFill>
                  <a:srgbClr val="FFC000"/>
                </a:solidFill>
                <a:latin typeface="UTM Avo" panose="02040603050506020204" pitchFamily="18" charset="0"/>
                <a:ea typeface="AvantGarde" panose="00000400000000000000" pitchFamily="2" charset="0"/>
              </a:rPr>
              <a:t> </a:t>
            </a:r>
            <a:r>
              <a:rPr lang="en-US" altLang="vi-VN" sz="4120" b="1" dirty="0" err="1">
                <a:solidFill>
                  <a:srgbClr val="FFC000"/>
                </a:solidFill>
                <a:latin typeface="UTM Avo" panose="02040603050506020204" pitchFamily="18" charset="0"/>
                <a:ea typeface="AvantGarde" panose="00000400000000000000" pitchFamily="2" charset="0"/>
              </a:rPr>
              <a:t>mấy</a:t>
            </a:r>
            <a:r>
              <a:rPr lang="en-US" altLang="vi-VN" sz="4120" b="1" dirty="0">
                <a:solidFill>
                  <a:srgbClr val="FFC000"/>
                </a:solidFill>
                <a:latin typeface="UTM Avo" panose="02040603050506020204" pitchFamily="18" charset="0"/>
                <a:ea typeface="AvantGarde" panose="00000400000000000000" pitchFamily="2" charset="0"/>
              </a:rPr>
              <a:t> </a:t>
            </a:r>
            <a:r>
              <a:rPr lang="en-US" altLang="vi-VN" sz="4120" b="1" dirty="0" err="1">
                <a:solidFill>
                  <a:srgbClr val="FFC000"/>
                </a:solidFill>
                <a:latin typeface="UTM Avo" panose="02040603050506020204" pitchFamily="18" charset="0"/>
                <a:ea typeface="AvantGarde" panose="00000400000000000000" pitchFamily="2" charset="0"/>
              </a:rPr>
              <a:t>bông</a:t>
            </a:r>
            <a:r>
              <a:rPr lang="en-US" altLang="vi-VN" sz="4120" b="1" dirty="0">
                <a:solidFill>
                  <a:srgbClr val="FFC000"/>
                </a:solidFill>
                <a:latin typeface="UTM Avo" panose="02040603050506020204" pitchFamily="18" charset="0"/>
                <a:ea typeface="AvantGarde" panose="00000400000000000000" pitchFamily="2" charset="0"/>
              </a:rPr>
              <a:t> </a:t>
            </a:r>
            <a:r>
              <a:rPr lang="en-US" altLang="vi-VN" sz="4120" b="1" dirty="0" err="1">
                <a:solidFill>
                  <a:srgbClr val="FFC000"/>
                </a:solidFill>
                <a:latin typeface="UTM Avo" panose="02040603050506020204" pitchFamily="18" charset="0"/>
                <a:ea typeface="AvantGarde" panose="00000400000000000000" pitchFamily="2" charset="0"/>
              </a:rPr>
              <a:t>hoa</a:t>
            </a:r>
            <a:r>
              <a:rPr lang="en-US" altLang="vi-VN" sz="4120" b="1" dirty="0">
                <a:solidFill>
                  <a:srgbClr val="FFC000"/>
                </a:solidFill>
                <a:latin typeface="UTM Avo" panose="02040603050506020204" pitchFamily="18" charset="0"/>
                <a:ea typeface="AvantGarde" panose="00000400000000000000" pitchFamily="2" charset="0"/>
              </a:rPr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232914" y="981722"/>
            <a:ext cx="632739" cy="653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095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endParaRPr lang="vi-VN" sz="3095" dirty="0">
              <a:solidFill>
                <a:srgbClr val="FF0000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528939" y="5468747"/>
            <a:ext cx="128247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642417" y="5468747"/>
            <a:ext cx="128247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984166" y="5468745"/>
            <a:ext cx="128247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36" t="38981" r="7957" b="7389"/>
          <a:stretch>
            <a:fillRect/>
          </a:stretch>
        </p:blipFill>
        <p:spPr>
          <a:xfrm>
            <a:off x="510540" y="1790700"/>
            <a:ext cx="11184255" cy="367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bldLvl="0" animBg="1"/>
      <p:bldP spid="2" grpId="0"/>
      <p:bldP spid="2" grpId="1"/>
      <p:bldP spid="3" grpId="0"/>
      <p:bldP spid="3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" b="12868"/>
          <a:stretch/>
        </p:blipFill>
        <p:spPr>
          <a:xfrm>
            <a:off x="418465" y="437515"/>
            <a:ext cx="10744835" cy="4979301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>
            <a:fillRect/>
          </a:stretch>
        </p:blipFill>
        <p:spPr>
          <a:xfrm>
            <a:off x="10094595" y="437515"/>
            <a:ext cx="2097405" cy="1297940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97"/>
          <a:stretch>
            <a:fillRect/>
          </a:stretch>
        </p:blipFill>
        <p:spPr>
          <a:xfrm>
            <a:off x="0" y="5095588"/>
            <a:ext cx="12192000" cy="1762412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4" t="59473" r="35825"/>
          <a:stretch>
            <a:fillRect/>
          </a:stretch>
        </p:blipFill>
        <p:spPr>
          <a:xfrm>
            <a:off x="4732020" y="5212520"/>
            <a:ext cx="3091815" cy="16301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767205" y="1320800"/>
            <a:ext cx="14986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0" b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  <a:endParaRPr lang="vi-VN" altLang="en-US" sz="8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843780" y="1608455"/>
            <a:ext cx="874395" cy="826135"/>
          </a:xfrm>
          <a:prstGeom prst="ellipse">
            <a:avLst/>
          </a:prstGeom>
          <a:gradFill rotWithShape="0">
            <a:gsLst>
              <a:gs pos="100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66080" y="650240"/>
            <a:ext cx="785495" cy="765175"/>
          </a:xfrm>
          <a:prstGeom prst="ellipse">
            <a:avLst/>
          </a:prstGeom>
          <a:gradFill rotWithShape="0">
            <a:gsLst>
              <a:gs pos="100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64275" y="1623695"/>
            <a:ext cx="906145" cy="861060"/>
          </a:xfrm>
          <a:prstGeom prst="ellipse">
            <a:avLst/>
          </a:prstGeom>
          <a:gradFill rotWithShape="0">
            <a:gsLst>
              <a:gs pos="100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7828280" y="1610995"/>
            <a:ext cx="851535" cy="873760"/>
          </a:xfrm>
          <a:prstGeom prst="ellipse">
            <a:avLst/>
          </a:prstGeom>
          <a:gradFill rotWithShape="0">
            <a:gsLst>
              <a:gs pos="100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11365" y="618490"/>
            <a:ext cx="872490" cy="796925"/>
          </a:xfrm>
          <a:prstGeom prst="ellipse">
            <a:avLst/>
          </a:prstGeom>
          <a:gradFill rotWithShape="0">
            <a:gsLst>
              <a:gs pos="100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767205" y="3220085"/>
            <a:ext cx="14986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altLang="en-US" sz="8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6012180" y="3041015"/>
            <a:ext cx="1099185" cy="689610"/>
          </a:xfrm>
          <a:prstGeom prst="rect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4912995" y="4286885"/>
            <a:ext cx="1099185" cy="689610"/>
          </a:xfrm>
          <a:prstGeom prst="rect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6737985" y="4286885"/>
            <a:ext cx="1099185" cy="689610"/>
          </a:xfrm>
          <a:prstGeom prst="rect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7715250" y="3041015"/>
            <a:ext cx="1099185" cy="689610"/>
          </a:xfrm>
          <a:prstGeom prst="rect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8663305" y="4286885"/>
            <a:ext cx="1099185" cy="689610"/>
          </a:xfrm>
          <a:prstGeom prst="rect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Rectangles 13"/>
          <p:cNvSpPr/>
          <p:nvPr/>
        </p:nvSpPr>
        <p:spPr>
          <a:xfrm>
            <a:off x="9097645" y="3041015"/>
            <a:ext cx="1099185" cy="689610"/>
          </a:xfrm>
          <a:prstGeom prst="rect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5" name="Rectangles 14"/>
          <p:cNvSpPr/>
          <p:nvPr/>
        </p:nvSpPr>
        <p:spPr>
          <a:xfrm>
            <a:off x="4309110" y="3041015"/>
            <a:ext cx="1099185" cy="689610"/>
          </a:xfrm>
          <a:prstGeom prst="rect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97"/>
          <a:stretch>
            <a:fillRect/>
          </a:stretch>
        </p:blipFill>
        <p:spPr>
          <a:xfrm>
            <a:off x="0" y="4943896"/>
            <a:ext cx="12192000" cy="1914104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4" t="59473" r="35825"/>
          <a:stretch>
            <a:fillRect/>
          </a:stretch>
        </p:blipFill>
        <p:spPr>
          <a:xfrm>
            <a:off x="4732020" y="5087620"/>
            <a:ext cx="3091815" cy="177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/>
      <p:bldP spid="8" grpId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412875" y="770890"/>
            <a:ext cx="134366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dirty="0" err="1">
                <a:latin typeface="UTM Avo" panose="02040603050506020204" pitchFamily="18" charset="0"/>
                <a:ea typeface="AvantGarde" panose="00000400000000000000" pitchFamily="2" charset="0"/>
              </a:rPr>
              <a:t>Số</a:t>
            </a:r>
            <a:r>
              <a:rPr lang="en-US" altLang="vi-VN" sz="4400" dirty="0">
                <a:latin typeface="UTM Avo" panose="02040603050506020204" pitchFamily="18" charset="0"/>
                <a:ea typeface="AvantGarde" panose="00000400000000000000" pitchFamily="2" charset="0"/>
              </a:rPr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614045" y="863282"/>
            <a:ext cx="909955" cy="583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480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vi-VN" sz="3480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2371725" y="2108835"/>
            <a:ext cx="815975" cy="8477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3228975" y="2109470"/>
            <a:ext cx="868680" cy="8470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4152900" y="2108835"/>
            <a:ext cx="883920" cy="8515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5519420" y="2045335"/>
            <a:ext cx="913130" cy="9112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6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6450965" y="2045335"/>
            <a:ext cx="913130" cy="9112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7406640" y="2045335"/>
            <a:ext cx="913130" cy="9112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8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9003665" y="1990725"/>
            <a:ext cx="1009650" cy="9658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7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10029190" y="1990725"/>
            <a:ext cx="1009650" cy="9658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11016615" y="1990725"/>
            <a:ext cx="1009650" cy="9658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9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3680460" y="4237990"/>
            <a:ext cx="1051560" cy="857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4765040" y="4236085"/>
            <a:ext cx="1051560" cy="857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5810250" y="4231640"/>
            <a:ext cx="1051560" cy="857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8139430" y="4268470"/>
            <a:ext cx="896620" cy="8248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9036050" y="4267835"/>
            <a:ext cx="944245" cy="825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9990455" y="4267835"/>
            <a:ext cx="955040" cy="8210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3228975" y="2108835"/>
            <a:ext cx="871220" cy="84709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4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6461125" y="2045335"/>
            <a:ext cx="908050" cy="9099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7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37" name="Rectangle: Rounded Corners 36"/>
          <p:cNvSpPr/>
          <p:nvPr/>
        </p:nvSpPr>
        <p:spPr>
          <a:xfrm>
            <a:off x="10034905" y="1979930"/>
            <a:ext cx="998220" cy="975995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8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3696335" y="4253230"/>
            <a:ext cx="1036320" cy="833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47" name="Rectangle: Rounded Corners 46"/>
          <p:cNvSpPr/>
          <p:nvPr/>
        </p:nvSpPr>
        <p:spPr>
          <a:xfrm>
            <a:off x="5827395" y="4236085"/>
            <a:ext cx="1017905" cy="852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48" name="Rectangle: Rounded Corners 47"/>
          <p:cNvSpPr/>
          <p:nvPr/>
        </p:nvSpPr>
        <p:spPr>
          <a:xfrm>
            <a:off x="8112760" y="4268470"/>
            <a:ext cx="944245" cy="8255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4</a:t>
            </a:r>
            <a:endParaRPr lang="vi-VN" sz="3295" dirty="0">
              <a:solidFill>
                <a:schemeClr val="tx1"/>
              </a:solidFill>
            </a:endParaRPr>
          </a:p>
        </p:txBody>
      </p:sp>
      <p:sp>
        <p:nvSpPr>
          <p:cNvPr id="49" name="Rectangle: Rounded Corners 48"/>
          <p:cNvSpPr/>
          <p:nvPr/>
        </p:nvSpPr>
        <p:spPr>
          <a:xfrm>
            <a:off x="10000615" y="4263390"/>
            <a:ext cx="944245" cy="8255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95" dirty="0">
                <a:solidFill>
                  <a:schemeClr val="tx1"/>
                </a:solidFill>
                <a:latin typeface="UTM Avo" panose="02040603050506020204" pitchFamily="18" charset="0"/>
              </a:rPr>
              <a:t>6</a:t>
            </a:r>
            <a:endParaRPr lang="vi-VN" sz="3295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0BDC0D-04B2-779B-24F3-A7452D2A3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" y="3065685"/>
            <a:ext cx="3371429" cy="35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6" grpId="0" bldLvl="0" animBg="1"/>
      <p:bldP spid="17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6" grpId="0" bldLvl="0" animBg="1"/>
      <p:bldP spid="37" grpId="0" bldLvl="0" animBg="1"/>
      <p:bldP spid="46" grpId="0" bldLvl="0" animBg="1"/>
      <p:bldP spid="47" grpId="0" bldLvl="0" animBg="1"/>
      <p:bldP spid="48" grpId="0" bldLvl="0" animBg="1"/>
      <p:bldP spid="4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8" b="-649"/>
          <a:stretch/>
        </p:blipFill>
        <p:spPr>
          <a:xfrm>
            <a:off x="463550" y="453571"/>
            <a:ext cx="10265546" cy="6408058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1250315" y="3207385"/>
            <a:ext cx="786765" cy="765810"/>
          </a:xfrm>
          <a:prstGeom prst="cloud">
            <a:avLst/>
          </a:prstGeom>
          <a:gradFill rotWithShape="0">
            <a:gsLst>
              <a:gs pos="100000">
                <a:srgbClr val="FFC00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4" name="Cloud 3"/>
          <p:cNvSpPr/>
          <p:nvPr/>
        </p:nvSpPr>
        <p:spPr>
          <a:xfrm>
            <a:off x="6423660" y="3207385"/>
            <a:ext cx="786765" cy="765810"/>
          </a:xfrm>
          <a:prstGeom prst="cloud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6</a:t>
            </a:r>
          </a:p>
        </p:txBody>
      </p:sp>
      <p:sp>
        <p:nvSpPr>
          <p:cNvPr id="5" name="Cloud 4"/>
          <p:cNvSpPr/>
          <p:nvPr/>
        </p:nvSpPr>
        <p:spPr>
          <a:xfrm>
            <a:off x="10335713" y="1993039"/>
            <a:ext cx="786765" cy="765810"/>
          </a:xfrm>
          <a:prstGeom prst="cloud">
            <a:avLst/>
          </a:prstGeom>
          <a:gradFill rotWithShape="0">
            <a:gsLst>
              <a:gs pos="100000">
                <a:srgbClr val="00B05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4</a:t>
            </a:r>
          </a:p>
        </p:txBody>
      </p:sp>
      <p:sp>
        <p:nvSpPr>
          <p:cNvPr id="6" name="Cloud 5"/>
          <p:cNvSpPr/>
          <p:nvPr/>
        </p:nvSpPr>
        <p:spPr>
          <a:xfrm>
            <a:off x="463550" y="5032693"/>
            <a:ext cx="786765" cy="765810"/>
          </a:xfrm>
          <a:prstGeom prst="cloud">
            <a:avLst/>
          </a:prstGeom>
          <a:gradFill rotWithShape="0">
            <a:gsLst>
              <a:gs pos="100000">
                <a:srgbClr val="EB13D9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0</a:t>
            </a:r>
          </a:p>
        </p:txBody>
      </p:sp>
      <p:sp>
        <p:nvSpPr>
          <p:cNvPr id="7" name="Cloud 6"/>
          <p:cNvSpPr/>
          <p:nvPr/>
        </p:nvSpPr>
        <p:spPr>
          <a:xfrm>
            <a:off x="10532405" y="5638619"/>
            <a:ext cx="786765" cy="765810"/>
          </a:xfrm>
          <a:prstGeom prst="cloud">
            <a:avLst/>
          </a:prstGeom>
          <a:gradFill rotWithShape="0">
            <a:gsLst>
              <a:gs pos="100000">
                <a:srgbClr val="13EB88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996483" y="793280"/>
            <a:ext cx="404423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095" dirty="0" err="1">
                <a:latin typeface="UTM Avo" panose="02040603050506020204" pitchFamily="18" charset="0"/>
                <a:ea typeface="AvantGarde" panose="00000400000000000000" pitchFamily="2" charset="0"/>
              </a:rPr>
              <a:t>Tìm</a:t>
            </a:r>
            <a:r>
              <a:rPr lang="en-US" altLang="vi-VN" sz="3095" dirty="0">
                <a:latin typeface="UTM Avo" panose="02040603050506020204" pitchFamily="18" charset="0"/>
                <a:ea typeface="AvantGarde" panose="00000400000000000000" pitchFamily="2" charset="0"/>
              </a:rPr>
              <a:t> </a:t>
            </a:r>
            <a:r>
              <a:rPr lang="en-US" altLang="vi-VN" sz="3095" dirty="0" err="1">
                <a:latin typeface="UTM Avo" panose="02040603050506020204" pitchFamily="18" charset="0"/>
                <a:ea typeface="AvantGarde" panose="00000400000000000000" pitchFamily="2" charset="0"/>
              </a:rPr>
              <a:t>hình</a:t>
            </a:r>
            <a:r>
              <a:rPr lang="en-US" altLang="vi-VN" sz="3095" dirty="0">
                <a:latin typeface="UTM Avo" panose="02040603050506020204" pitchFamily="18" charset="0"/>
                <a:ea typeface="AvantGarde" panose="00000400000000000000" pitchFamily="2" charset="0"/>
              </a:rPr>
              <a:t> </a:t>
            </a:r>
            <a:r>
              <a:rPr lang="en-US" altLang="vi-VN" sz="3095" dirty="0" err="1">
                <a:latin typeface="UTM Avo" panose="02040603050506020204" pitchFamily="18" charset="0"/>
                <a:ea typeface="AvantGarde" panose="00000400000000000000" pitchFamily="2" charset="0"/>
              </a:rPr>
              <a:t>phù</a:t>
            </a:r>
            <a:r>
              <a:rPr lang="en-US" altLang="vi-VN" sz="3095" dirty="0">
                <a:latin typeface="UTM Avo" panose="02040603050506020204" pitchFamily="18" charset="0"/>
                <a:ea typeface="AvantGarde" panose="00000400000000000000" pitchFamily="2" charset="0"/>
              </a:rPr>
              <a:t> </a:t>
            </a:r>
            <a:r>
              <a:rPr lang="en-US" altLang="vi-VN" sz="3095" dirty="0" err="1">
                <a:latin typeface="UTM Avo" panose="02040603050506020204" pitchFamily="18" charset="0"/>
                <a:ea typeface="AvantGarde" panose="00000400000000000000" pitchFamily="2" charset="0"/>
              </a:rPr>
              <a:t>hợp</a:t>
            </a:r>
            <a:endParaRPr lang="en-US" altLang="vi-VN" sz="3095" dirty="0">
              <a:latin typeface="UTM Avo" panose="02040603050506020204" pitchFamily="18" charset="0"/>
              <a:ea typeface="AvantGarde" panose="000004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3884" y="885366"/>
            <a:ext cx="658898" cy="383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480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vi-VN" sz="3480" dirty="0">
              <a:solidFill>
                <a:srgbClr val="FF0000"/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1852167" y="2229066"/>
            <a:ext cx="627510" cy="1001992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32" name="Isosceles Triangle 31"/>
          <p:cNvSpPr/>
          <p:nvPr/>
        </p:nvSpPr>
        <p:spPr>
          <a:xfrm>
            <a:off x="2722585" y="2421368"/>
            <a:ext cx="627510" cy="80969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33" name="Isosceles Triangle 32"/>
          <p:cNvSpPr/>
          <p:nvPr/>
        </p:nvSpPr>
        <p:spPr>
          <a:xfrm>
            <a:off x="3593003" y="2592960"/>
            <a:ext cx="627510" cy="63809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34" name="Oval 33"/>
          <p:cNvSpPr/>
          <p:nvPr/>
        </p:nvSpPr>
        <p:spPr>
          <a:xfrm>
            <a:off x="361664" y="2124302"/>
            <a:ext cx="1176653" cy="3837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480" dirty="0">
                <a:solidFill>
                  <a:srgbClr val="FF0000"/>
                </a:solidFill>
                <a:latin typeface="UTM Avo" panose="02040603050506020204" pitchFamily="18" charset="0"/>
              </a:rPr>
              <a:t>a)</a:t>
            </a:r>
            <a:endParaRPr lang="vi-VN" sz="3480" dirty="0">
              <a:solidFill>
                <a:srgbClr val="FF0000"/>
              </a:solidFill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4534362" y="2229066"/>
            <a:ext cx="627510" cy="1001992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38" name="Isosceles Triangle 37"/>
          <p:cNvSpPr/>
          <p:nvPr/>
        </p:nvSpPr>
        <p:spPr>
          <a:xfrm>
            <a:off x="5404780" y="2421368"/>
            <a:ext cx="627510" cy="80969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39" name="Isosceles Triangle 38"/>
          <p:cNvSpPr/>
          <p:nvPr/>
        </p:nvSpPr>
        <p:spPr>
          <a:xfrm>
            <a:off x="6275199" y="2592960"/>
            <a:ext cx="627510" cy="63809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40" name="Isosceles Triangle 39"/>
          <p:cNvSpPr/>
          <p:nvPr/>
        </p:nvSpPr>
        <p:spPr>
          <a:xfrm>
            <a:off x="7459490" y="2239490"/>
            <a:ext cx="627510" cy="1001992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41" name="Isosceles Triangle 40"/>
          <p:cNvSpPr/>
          <p:nvPr/>
        </p:nvSpPr>
        <p:spPr>
          <a:xfrm>
            <a:off x="8329908" y="2431792"/>
            <a:ext cx="627510" cy="80969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4" name="Rectangle: Rounded Corners 3"/>
          <p:cNvSpPr/>
          <p:nvPr/>
        </p:nvSpPr>
        <p:spPr>
          <a:xfrm>
            <a:off x="9260836" y="2340398"/>
            <a:ext cx="660874" cy="9010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4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4940" dirty="0">
              <a:solidFill>
                <a:schemeClr val="tx1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9240594" y="2603384"/>
            <a:ext cx="627510" cy="63809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43" name="Oval 42"/>
          <p:cNvSpPr/>
          <p:nvPr/>
        </p:nvSpPr>
        <p:spPr>
          <a:xfrm>
            <a:off x="351546" y="3876561"/>
            <a:ext cx="1176653" cy="3837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480" dirty="0">
                <a:solidFill>
                  <a:srgbClr val="FF0000"/>
                </a:solidFill>
                <a:latin typeface="UTM Avo" panose="02040603050506020204" pitchFamily="18" charset="0"/>
              </a:rPr>
              <a:t>b)</a:t>
            </a:r>
            <a:endParaRPr lang="vi-VN" sz="348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2167" y="4405108"/>
            <a:ext cx="897117" cy="8906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8" name="Rectangle 7"/>
          <p:cNvSpPr/>
          <p:nvPr/>
        </p:nvSpPr>
        <p:spPr>
          <a:xfrm>
            <a:off x="2914887" y="4260351"/>
            <a:ext cx="273269" cy="1145238"/>
          </a:xfrm>
          <a:prstGeom prst="rect">
            <a:avLst/>
          </a:prstGeom>
          <a:solidFill>
            <a:srgbClr val="B042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45" name="Rectangle 44"/>
          <p:cNvSpPr/>
          <p:nvPr/>
        </p:nvSpPr>
        <p:spPr>
          <a:xfrm>
            <a:off x="3397035" y="4260351"/>
            <a:ext cx="273269" cy="11452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50" name="Rectangle 49"/>
          <p:cNvSpPr/>
          <p:nvPr/>
        </p:nvSpPr>
        <p:spPr>
          <a:xfrm>
            <a:off x="3835906" y="4260351"/>
            <a:ext cx="273269" cy="1145238"/>
          </a:xfrm>
          <a:prstGeom prst="rect">
            <a:avLst/>
          </a:prstGeom>
          <a:solidFill>
            <a:srgbClr val="B042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51" name="Rectangle 50"/>
          <p:cNvSpPr/>
          <p:nvPr/>
        </p:nvSpPr>
        <p:spPr>
          <a:xfrm>
            <a:off x="4549690" y="4405108"/>
            <a:ext cx="897117" cy="8906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52" name="Rectangle 51"/>
          <p:cNvSpPr/>
          <p:nvPr/>
        </p:nvSpPr>
        <p:spPr>
          <a:xfrm>
            <a:off x="5612410" y="4260351"/>
            <a:ext cx="273269" cy="1145238"/>
          </a:xfrm>
          <a:prstGeom prst="rect">
            <a:avLst/>
          </a:prstGeom>
          <a:solidFill>
            <a:srgbClr val="B042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53" name="Rectangle 52"/>
          <p:cNvSpPr/>
          <p:nvPr/>
        </p:nvSpPr>
        <p:spPr>
          <a:xfrm>
            <a:off x="6094558" y="4260351"/>
            <a:ext cx="273269" cy="11452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54" name="Rectangle 53"/>
          <p:cNvSpPr/>
          <p:nvPr/>
        </p:nvSpPr>
        <p:spPr>
          <a:xfrm>
            <a:off x="6533429" y="4260351"/>
            <a:ext cx="273269" cy="1145238"/>
          </a:xfrm>
          <a:prstGeom prst="rect">
            <a:avLst/>
          </a:prstGeom>
          <a:solidFill>
            <a:srgbClr val="B042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55" name="Rectangle 54"/>
          <p:cNvSpPr/>
          <p:nvPr/>
        </p:nvSpPr>
        <p:spPr>
          <a:xfrm>
            <a:off x="7256855" y="4405108"/>
            <a:ext cx="897117" cy="8906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56" name="Rectangle 55"/>
          <p:cNvSpPr/>
          <p:nvPr/>
        </p:nvSpPr>
        <p:spPr>
          <a:xfrm>
            <a:off x="8319575" y="4260351"/>
            <a:ext cx="273269" cy="1145238"/>
          </a:xfrm>
          <a:prstGeom prst="rect">
            <a:avLst/>
          </a:prstGeom>
          <a:solidFill>
            <a:srgbClr val="B042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9" name="Rectangle: Rounded Corners 8"/>
          <p:cNvSpPr/>
          <p:nvPr/>
        </p:nvSpPr>
        <p:spPr>
          <a:xfrm>
            <a:off x="8795485" y="4260351"/>
            <a:ext cx="465351" cy="11452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4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4940" dirty="0">
              <a:solidFill>
                <a:schemeClr val="tx1"/>
              </a:solidFill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9434173" y="4277818"/>
            <a:ext cx="465351" cy="11452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4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  <a:endParaRPr lang="vi-VN" sz="494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787958" y="4260351"/>
            <a:ext cx="273269" cy="11452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sp>
        <p:nvSpPr>
          <p:cNvPr id="61" name="Rectangle 60"/>
          <p:cNvSpPr/>
          <p:nvPr/>
        </p:nvSpPr>
        <p:spPr>
          <a:xfrm>
            <a:off x="9226829" y="4260351"/>
            <a:ext cx="273269" cy="1145238"/>
          </a:xfrm>
          <a:prstGeom prst="rect">
            <a:avLst/>
          </a:prstGeom>
          <a:solidFill>
            <a:srgbClr val="B042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55"/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>
            <a:fillRect/>
          </a:stretch>
        </p:blipFill>
        <p:spPr>
          <a:xfrm>
            <a:off x="9674225" y="427990"/>
            <a:ext cx="2517140" cy="1297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bldLvl="0" animBg="1"/>
      <p:bldP spid="3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" grpId="0" bldLvl="0" animBg="1"/>
      <p:bldP spid="4" grpId="1" bldLvl="0" animBg="1"/>
      <p:bldP spid="42" grpId="0" bldLvl="0" animBg="1"/>
      <p:bldP spid="43" grpId="0" bldLvl="0" animBg="1"/>
      <p:bldP spid="7" grpId="0" bldLvl="0" animBg="1"/>
      <p:bldP spid="8" grpId="0" bldLvl="0" animBg="1"/>
      <p:bldP spid="45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9" grpId="0" bldLvl="0" animBg="1"/>
      <p:bldP spid="9" grpId="1" bldLvl="0" animBg="1"/>
      <p:bldP spid="59" grpId="0" bldLvl="0" animBg="1"/>
      <p:bldP spid="59" grpId="1" bldLvl="0" animBg="1"/>
      <p:bldP spid="60" grpId="0" bldLvl="0" animBg="1"/>
      <p:bldP spid="6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64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UTM Avo</vt:lpstr>
      <vt:lpstr>Arial</vt:lpstr>
      <vt:lpstr>Calibri</vt:lpstr>
      <vt:lpstr>Green Color</vt:lpstr>
      <vt:lpstr>Tuần 3 Bài 8: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63</cp:revision>
  <dcterms:created xsi:type="dcterms:W3CDTF">2021-11-01T08:16:00Z</dcterms:created>
  <dcterms:modified xsi:type="dcterms:W3CDTF">2022-09-24T14:59:19Z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807741958F114ABA9F9E8AA3F8517A8F</vt:lpwstr>
  </property>
  <property fmtid="{D5CDD505-2E9C-101B-9397-08002B2CF9AE}" pid="3" name="KSOProductBuildVer">
    <vt:lpwstr>1033-11.2.0.10382</vt:lpwstr>
  </property>
</Properties>
</file>