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27" r:id="rId3"/>
    <p:sldId id="334" r:id="rId4"/>
    <p:sldId id="335" r:id="rId5"/>
    <p:sldId id="375" r:id="rId6"/>
    <p:sldId id="376" r:id="rId7"/>
    <p:sldId id="377" r:id="rId8"/>
    <p:sldId id="385" r:id="rId9"/>
    <p:sldId id="386" r:id="rId10"/>
    <p:sldId id="389" r:id="rId11"/>
    <p:sldId id="387" r:id="rId12"/>
    <p:sldId id="378" r:id="rId13"/>
    <p:sldId id="379" r:id="rId14"/>
    <p:sldId id="392" r:id="rId15"/>
    <p:sldId id="380" r:id="rId16"/>
    <p:sldId id="381" r:id="rId17"/>
    <p:sldId id="382" r:id="rId18"/>
    <p:sldId id="383" r:id="rId19"/>
    <p:sldId id="384" r:id="rId20"/>
    <p:sldId id="341" r:id="rId21"/>
    <p:sldId id="399" r:id="rId22"/>
    <p:sldId id="398" r:id="rId23"/>
    <p:sldId id="397" r:id="rId24"/>
    <p:sldId id="401" r:id="rId25"/>
    <p:sldId id="353" r:id="rId26"/>
    <p:sldId id="371" r:id="rId27"/>
    <p:sldId id="372" r:id="rId28"/>
    <p:sldId id="373" r:id="rId29"/>
    <p:sldId id="374" r:id="rId30"/>
    <p:sldId id="351" r:id="rId31"/>
    <p:sldId id="35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4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2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3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9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video" Target="../media/media2.mp4"/><Relationship Id="rId16" Type="http://schemas.openxmlformats.org/officeDocument/2006/relationships/image" Target="../media/image42.png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44.jpg"/><Relationship Id="rId17" Type="http://schemas.openxmlformats.org/officeDocument/2006/relationships/image" Target="../media/image43.png"/><Relationship Id="rId2" Type="http://schemas.openxmlformats.org/officeDocument/2006/relationships/video" Target="../media/media2.mp4"/><Relationship Id="rId16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17" Type="http://schemas.openxmlformats.org/officeDocument/2006/relationships/image" Target="../media/image43.png"/><Relationship Id="rId2" Type="http://schemas.openxmlformats.org/officeDocument/2006/relationships/video" Target="../media/media2.mp4"/><Relationship Id="rId16" Type="http://schemas.openxmlformats.org/officeDocument/2006/relationships/image" Target="../media/image49.png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44.jp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50985" y="1648606"/>
            <a:ext cx="949009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mở đầu: Em là học sinh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493520" y="1450922"/>
            <a:ext cx="902207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2+ 3</a:t>
            </a:r>
            <a:b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quen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lang="en-US" sz="36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2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" y="198120"/>
            <a:ext cx="10776787" cy="646176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421"/>
            <a:ext cx="2830426" cy="2347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4859" y="2707264"/>
            <a:ext cx="9200313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endParaRPr lang="en-US" sz="4400" b="1" dirty="0">
              <a:solidFill>
                <a:schemeClr val="tx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9A38E80A-199C-4B75-A4EB-758B911E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r="11340" b="-2"/>
          <a:stretch/>
        </p:blipFill>
        <p:spPr>
          <a:xfrm>
            <a:off x="4007640" y="210592"/>
            <a:ext cx="6397658" cy="6274255"/>
          </a:xfrm>
          <a:prstGeom prst="rect">
            <a:avLst/>
          </a:prstGeom>
        </p:spPr>
      </p:pic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C99FC827-51C7-4D1B-86B2-26DFED1BF473}"/>
              </a:ext>
            </a:extLst>
          </p:cNvPr>
          <p:cNvSpPr/>
          <p:nvPr/>
        </p:nvSpPr>
        <p:spPr>
          <a:xfrm>
            <a:off x="406400" y="4898983"/>
            <a:ext cx="3454124" cy="6991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8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viết</a:t>
            </a:r>
            <a:endParaRPr lang="en-US" sz="48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670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36eac37-ee83-4952-96f8-8a09ea59c564">
            <a:hlinkClick r:id="" action="ppaction://media"/>
            <a:extLst>
              <a:ext uri="{FF2B5EF4-FFF2-40B4-BE49-F238E27FC236}">
                <a16:creationId xmlns:a16="http://schemas.microsoft.com/office/drawing/2014/main" id="{D495503A-163E-45A5-A6A4-DBD8D06E0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1759"/>
            <a:ext cx="12192000" cy="64508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19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room&#10;&#10;Description automatically generated">
            <a:extLst>
              <a:ext uri="{FF2B5EF4-FFF2-40B4-BE49-F238E27FC236}">
                <a16:creationId xmlns:a16="http://schemas.microsoft.com/office/drawing/2014/main" id="{0ABA329C-0458-4DDC-B58B-976895620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73" y="904270"/>
            <a:ext cx="4568274" cy="557106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C872B-CF56-4377-A156-5353ACCBA4E4}"/>
              </a:ext>
            </a:extLst>
          </p:cNvPr>
          <p:cNvSpPr txBox="1"/>
          <p:nvPr/>
        </p:nvSpPr>
        <p:spPr>
          <a:xfrm>
            <a:off x="28883" y="2677061"/>
            <a:ext cx="693499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Ngồi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lưng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SG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25 - 30 cm</a:t>
            </a:r>
          </a:p>
        </p:txBody>
      </p:sp>
      <p:sp>
        <p:nvSpPr>
          <p:cNvPr id="7" name="Rectangle: Rounded Corners 20">
            <a:extLst>
              <a:ext uri="{FF2B5EF4-FFF2-40B4-BE49-F238E27FC236}">
                <a16:creationId xmlns:a16="http://schemas.microsoft.com/office/drawing/2014/main" id="{9BCF9B77-49E7-48DF-A64B-55FCAACD7D66}"/>
              </a:ext>
            </a:extLst>
          </p:cNvPr>
          <p:cNvSpPr/>
          <p:nvPr/>
        </p:nvSpPr>
        <p:spPr>
          <a:xfrm>
            <a:off x="3845421" y="554681"/>
            <a:ext cx="2486248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đọc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903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5E7FB680-99C0-41A7-B278-2F2FE421A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45" y="1132914"/>
            <a:ext cx="7271029" cy="5536513"/>
          </a:xfrm>
          <a:prstGeom prst="rect">
            <a:avLst/>
          </a:prstGeom>
        </p:spPr>
      </p:pic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4ADB513C-54E2-48BB-B8CF-BD0CF94D0966}"/>
              </a:ext>
            </a:extLst>
          </p:cNvPr>
          <p:cNvSpPr/>
          <p:nvPr/>
        </p:nvSpPr>
        <p:spPr>
          <a:xfrm>
            <a:off x="4400183" y="0"/>
            <a:ext cx="4163924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làm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việc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nhóm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9240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7B0127A2-742E-4752-866C-63B083E69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72" y="127000"/>
            <a:ext cx="6883876" cy="6325186"/>
          </a:xfrm>
          <a:prstGeom prst="rect">
            <a:avLst/>
          </a:prstGeom>
        </p:spPr>
      </p:pic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9732A201-F03E-4460-9EE6-C768475BCD7F}"/>
              </a:ext>
            </a:extLst>
          </p:cNvPr>
          <p:cNvSpPr/>
          <p:nvPr/>
        </p:nvSpPr>
        <p:spPr>
          <a:xfrm>
            <a:off x="1147050" y="1255336"/>
            <a:ext cx="2227397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nói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016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9732A201-F03E-4460-9EE6-C768475BCD7F}"/>
              </a:ext>
            </a:extLst>
          </p:cNvPr>
          <p:cNvSpPr/>
          <p:nvPr/>
        </p:nvSpPr>
        <p:spPr>
          <a:xfrm>
            <a:off x="88900" y="2098365"/>
            <a:ext cx="3204839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học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ở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nhà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6" name="Picture 5" descr="A picture containing room, computer&#10;&#10;Description automatically generated">
            <a:extLst>
              <a:ext uri="{FF2B5EF4-FFF2-40B4-BE49-F238E27FC236}">
                <a16:creationId xmlns:a16="http://schemas.microsoft.com/office/drawing/2014/main" id="{234C1ECF-DD6C-4C10-A379-7BEEC7F26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39" y="280170"/>
            <a:ext cx="6989469" cy="60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9732A201-F03E-4460-9EE6-C768475BCD7F}"/>
              </a:ext>
            </a:extLst>
          </p:cNvPr>
          <p:cNvSpPr/>
          <p:nvPr/>
        </p:nvSpPr>
        <p:spPr>
          <a:xfrm>
            <a:off x="4222544" y="281808"/>
            <a:ext cx="3746912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trải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nghiệm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32620C86-54DD-4E43-AD71-DF2088C9A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07" y="1131437"/>
            <a:ext cx="8735586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7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9860F21-7237-4036-A7EB-58ED4B34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17" y="1927268"/>
            <a:ext cx="6066387" cy="4387516"/>
          </a:xfrm>
          <a:prstGeom prst="rect">
            <a:avLst/>
          </a:prstGeom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DDE32B03-5B28-4FF3-A80D-6DA39020AD69}"/>
              </a:ext>
            </a:extLst>
          </p:cNvPr>
          <p:cNvSpPr/>
          <p:nvPr/>
        </p:nvSpPr>
        <p:spPr>
          <a:xfrm>
            <a:off x="3386742" y="794814"/>
            <a:ext cx="5601652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+mj-cs"/>
              </a:rPr>
              <a:t>em</a:t>
            </a:r>
            <a:endParaRPr lang="en-US" sz="4400" b="1" kern="120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BF57CE4-AC8B-481C-8208-574C7F41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268"/>
            <a:ext cx="5646123" cy="30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9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7" y="357384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94" y="618515"/>
            <a:ext cx="9880847" cy="5533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1846" y="3429000"/>
            <a:ext cx="5902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030A0"/>
                </a:solidFill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43789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496060" y="1065483"/>
            <a:ext cx="902207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b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lang="en-US" sz="24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28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3"/>
            <a:ext cx="12192000" cy="64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78222" y="3039812"/>
            <a:ext cx="5845991" cy="156965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914438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CÁC NÉT </a:t>
            </a:r>
          </a:p>
          <a:p>
            <a:pPr algn="ctr" defTabSz="914438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CƠ BẢN</a:t>
            </a:r>
          </a:p>
        </p:txBody>
      </p:sp>
    </p:spTree>
    <p:extLst>
      <p:ext uri="{BB962C8B-B14F-4D97-AF65-F5344CB8AC3E}">
        <p14:creationId xmlns:p14="http://schemas.microsoft.com/office/powerpoint/2010/main" val="116670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7" y="683836"/>
            <a:ext cx="10058400" cy="55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8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01"/>
            <a:ext cx="12271899" cy="621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393062" y="1159299"/>
            <a:ext cx="4007828" cy="2926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endParaRPr lang="en-US" sz="4400" b="1" dirty="0">
              <a:solidFill>
                <a:schemeClr val="tx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1”</a:t>
            </a:r>
          </a:p>
        </p:txBody>
      </p:sp>
    </p:spTree>
    <p:extLst>
      <p:ext uri="{BB962C8B-B14F-4D97-AF65-F5344CB8AC3E}">
        <p14:creationId xmlns:p14="http://schemas.microsoft.com/office/powerpoint/2010/main" val="166253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77522" y="420206"/>
            <a:ext cx="5836955" cy="1200329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harsh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7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20" y="1202073"/>
            <a:ext cx="8113104" cy="5740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190183" y="2826212"/>
            <a:ext cx="2658876" cy="5293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1150" y="2580580"/>
            <a:ext cx="48906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NHANH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ĐÚNG?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8931727" y="2826212"/>
            <a:ext cx="3396775" cy="38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3498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347071" y="4019202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46792" y="448663"/>
            <a:ext cx="8153211" cy="3497804"/>
            <a:chOff x="3187876" y="1176558"/>
            <a:chExt cx="7647337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253313" y="1336497"/>
              <a:ext cx="7581900" cy="3008147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tích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đêm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ngủ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endParaRPr lang="en-US" sz="2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chậm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khoan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thai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thật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nhanh</a:t>
              </a:r>
              <a:r>
                <a:rPr lang="en-US" sz="260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       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87876" y="1176558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6330" y="1804280"/>
            <a:ext cx="2828925" cy="4524375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7359" y="4088530"/>
            <a:ext cx="224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80" y="3808550"/>
            <a:ext cx="2695860" cy="259980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35697" y="384272"/>
            <a:ext cx="857619" cy="614181"/>
            <a:chOff x="2485459" y="1975436"/>
            <a:chExt cx="1772914" cy="1393004"/>
          </a:xfrm>
        </p:grpSpPr>
        <p:pic>
          <p:nvPicPr>
            <p:cNvPr id="20" name="图片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437246" y="4846844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08218" y="5535607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5436" y="869773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3126255" y="4917226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27315" y="846051"/>
            <a:ext cx="7920038" cy="2240730"/>
            <a:chOff x="3143250" y="1444312"/>
            <a:chExt cx="7429500" cy="3706917"/>
          </a:xfrm>
        </p:grpSpPr>
        <p:sp>
          <p:nvSpPr>
            <p:cNvPr id="21" name="TextBox 20"/>
            <p:cNvSpPr txBox="1"/>
            <p:nvPr/>
          </p:nvSpPr>
          <p:spPr>
            <a:xfrm>
              <a:off x="3181350" y="1942187"/>
              <a:ext cx="7391400" cy="320904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Ruột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mũi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endPara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Mũi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mòn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ruột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mòn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theo.</a:t>
              </a:r>
              <a:endPara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  <a:p>
              <a:pPr>
                <a:lnSpc>
                  <a:spcPct val="150000"/>
                </a:lnSpc>
              </a:pPr>
              <a:endParaRPr lang="en-US" sz="2800" i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444312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73" y="3311853"/>
            <a:ext cx="3161078" cy="23557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83754" y="4951292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13199" y="422838"/>
            <a:ext cx="847302" cy="587251"/>
            <a:chOff x="5056546" y="1975436"/>
            <a:chExt cx="1772914" cy="139300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26" name="图片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263090" y="4228097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3090" y="3516624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máy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6330" y="1804280"/>
            <a:ext cx="2828925" cy="4524375"/>
          </a:xfrm>
          <a:prstGeom prst="rect">
            <a:avLst/>
          </a:prstGeom>
        </p:spPr>
      </p:pic>
      <p:pic>
        <p:nvPicPr>
          <p:cNvPr id="25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330" y="1021499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9" grpId="0" animBg="1"/>
      <p:bldP spid="23" grpId="0"/>
      <p:bldP spid="24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2931487" y="4647352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79153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57933" y="493356"/>
            <a:ext cx="5493194" cy="2966670"/>
            <a:chOff x="3467100" y="1493296"/>
            <a:chExt cx="7429500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689413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10000" y="1664324"/>
              <a:ext cx="6096000" cy="30118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kẹo</a:t>
              </a:r>
              <a:endParaRPr lang="en-US" sz="32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Dẻo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bánh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giầy</a:t>
              </a:r>
              <a:endParaRPr lang="en-US" sz="32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trò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</a:t>
              </a: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Vẫn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92" y="3708132"/>
            <a:ext cx="3185825" cy="22012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62388" y="5494487"/>
            <a:ext cx="305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Gọt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330992" y="420290"/>
            <a:ext cx="906987" cy="569344"/>
            <a:chOff x="8317164" y="2100522"/>
            <a:chExt cx="1772914" cy="1393004"/>
          </a:xfrm>
        </p:grpSpPr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28" name="图片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849577" y="4664395"/>
            <a:ext cx="23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31487" y="3853623"/>
            <a:ext cx="258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phấn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8302" y="1022175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9" grpId="0" animBg="1"/>
      <p:bldP spid="23" grpId="0"/>
      <p:bldP spid="2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" y="4078820"/>
            <a:ext cx="1737719" cy="2779180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0" y="534078"/>
            <a:ext cx="2906851" cy="2906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92" y="704710"/>
            <a:ext cx="3803893" cy="2847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21" y="1072451"/>
            <a:ext cx="2684125" cy="226573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74103" y="3630332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5137" y="363033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56444" y="3590776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89672" y="3582746"/>
            <a:ext cx="1689725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22737" y="3587442"/>
            <a:ext cx="1615196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74103" y="3563602"/>
            <a:ext cx="1641796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4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25647" y="345282"/>
            <a:ext cx="32618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u="sng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75CAC1BC-5A69-4335-9AD2-69374BC11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4" b="11991"/>
          <a:stretch/>
        </p:blipFill>
        <p:spPr>
          <a:xfrm>
            <a:off x="160576" y="3734281"/>
            <a:ext cx="4427775" cy="2490623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793690" y="1228616"/>
            <a:ext cx="6925771" cy="311961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9621" y="1928544"/>
            <a:ext cx="49584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BÀI MỞ ĐẦU: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EM LÀ HỌC SINH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343" y="4510885"/>
            <a:ext cx="5441001" cy="1865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9866418" y="3445724"/>
            <a:ext cx="1737719" cy="2779180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626658" y="1086600"/>
            <a:ext cx="1273300" cy="1891039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2097693" y="760780"/>
            <a:ext cx="1273300" cy="18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0755" y="2861438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 biệt và hẹn gặp lại!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946320" y="1278281"/>
            <a:ext cx="829935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1</a:t>
            </a:r>
            <a:br>
              <a:rPr lang="en-US" sz="36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 quen-</a:t>
            </a:r>
            <a:br>
              <a:rPr lang="en-US" sz="4000" b="1" i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sách Tiếng Việt lớp 1</a:t>
            </a:r>
            <a:endParaRPr lang="en-US" sz="32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6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ẻ Em Dễ Thương Học Sinh Thiết Kế Vector-vector Người-miễn Phí ...">
            <a:extLst>
              <a:ext uri="{FF2B5EF4-FFF2-40B4-BE49-F238E27FC236}">
                <a16:creationId xmlns:a16="http://schemas.microsoft.com/office/drawing/2014/main" id="{05305673-010C-4F44-AAE3-32F0A9B7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35" y="1473200"/>
            <a:ext cx="5617435" cy="47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8A13297B-6903-4ED9-98D4-5DFBA1FBB593}"/>
              </a:ext>
            </a:extLst>
          </p:cNvPr>
          <p:cNvSpPr/>
          <p:nvPr/>
        </p:nvSpPr>
        <p:spPr>
          <a:xfrm>
            <a:off x="6399470" y="37505"/>
            <a:ext cx="4176064" cy="2266015"/>
          </a:xfrm>
          <a:prstGeom prst="cloudCallout">
            <a:avLst>
              <a:gd name="adj1" fmla="val -50271"/>
              <a:gd name="adj2" fmla="val 63845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BẢN THÂN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4188" y="3063032"/>
            <a:ext cx="5649303" cy="707886"/>
          </a:xfrm>
          <a:prstGeom prst="rect">
            <a:avLst/>
          </a:prstGeom>
          <a:solidFill>
            <a:srgbClr val="FF99CC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viên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giới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thiệu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4470" y="4166327"/>
            <a:ext cx="6254490" cy="1938992"/>
          </a:xfrm>
          <a:prstGeom prst="rect">
            <a:avLst/>
          </a:prstGeom>
          <a:solidFill>
            <a:srgbClr val="92D05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giới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thiệu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bản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thân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trước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rPr>
              <a:t>lớp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6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12363768" cy="621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388788" y="1041903"/>
            <a:ext cx="3907416" cy="1443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 THIỆU SÁCH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673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44" y="877615"/>
            <a:ext cx="3870635" cy="5448051"/>
          </a:xfrm>
          <a:prstGeom prst="rect">
            <a:avLst/>
          </a:prstGeom>
        </p:spPr>
      </p:pic>
      <p:pic>
        <p:nvPicPr>
          <p:cNvPr id="6" name="Picture 2" descr="Tiếng Việt 1 Tập một (thuộc bộ sách Cánh Diều) - VEPIC">
            <a:extLst>
              <a:ext uri="{FF2B5EF4-FFF2-40B4-BE49-F238E27FC236}">
                <a16:creationId xmlns:a16="http://schemas.microsoft.com/office/drawing/2014/main" id="{DDC52527-28F4-4A57-8057-770415C2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35"/>
          <a:stretch/>
        </p:blipFill>
        <p:spPr bwMode="auto">
          <a:xfrm>
            <a:off x="1609980" y="877615"/>
            <a:ext cx="38834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4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74" y="577294"/>
            <a:ext cx="4102346" cy="572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46" y="827585"/>
            <a:ext cx="5701803" cy="5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5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2" y="1786656"/>
            <a:ext cx="3941624" cy="3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17" y="37505"/>
            <a:ext cx="5497037" cy="630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34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316</Words>
  <Application>Microsoft Office PowerPoint</Application>
  <PresentationFormat>Widescreen</PresentationFormat>
  <Paragraphs>70</Paragraphs>
  <Slides>31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pc</cp:lastModifiedBy>
  <cp:revision>92</cp:revision>
  <dcterms:created xsi:type="dcterms:W3CDTF">2021-10-30T04:56:06Z</dcterms:created>
  <dcterms:modified xsi:type="dcterms:W3CDTF">2022-09-10T08:27:08Z</dcterms:modified>
</cp:coreProperties>
</file>