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3" r:id="rId2"/>
    <p:sldId id="402" r:id="rId3"/>
    <p:sldId id="404" r:id="rId4"/>
    <p:sldId id="405" r:id="rId5"/>
    <p:sldId id="406" r:id="rId6"/>
    <p:sldId id="407" r:id="rId7"/>
    <p:sldId id="408" r:id="rId8"/>
    <p:sldId id="399" r:id="rId9"/>
    <p:sldId id="409" r:id="rId10"/>
    <p:sldId id="410" r:id="rId11"/>
    <p:sldId id="414" r:id="rId12"/>
    <p:sldId id="413" r:id="rId13"/>
    <p:sldId id="415" r:id="rId14"/>
    <p:sldId id="416" r:id="rId15"/>
    <p:sldId id="395" r:id="rId16"/>
    <p:sldId id="418" r:id="rId17"/>
    <p:sldId id="417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BF6"/>
    <a:srgbClr val="589FA6"/>
    <a:srgbClr val="EC1255"/>
    <a:srgbClr val="EA6B14"/>
    <a:srgbClr val="941F1E"/>
    <a:srgbClr val="D0D000"/>
    <a:srgbClr val="BE9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5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B271-D35C-D746-BBF1-B09B3766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A65A-ADB0-9B42-A123-6291B87E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BB911-719D-3044-9864-5DD36C945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4F4B7-7B69-764E-99F3-35B6E2F2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F33CF-98AC-9249-9447-9CD5BCA30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DFCB5-08C4-FA4C-A69A-C8891AD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A106F-1CD0-1747-9830-FECB0742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599AA-E9E9-F248-B4AC-990AE409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56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8F66-6475-B448-A1AC-0DFBDE9E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8B5C-FC8D-D44E-AD90-B7BF94DE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9203B-A78B-ED46-B6B4-0624DD7F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FCE8A-0EC1-F040-9EE9-956E21D5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229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6423E-5F44-6247-A880-C71A5E96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65DD0-C718-4148-8A91-F9ACC070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ECFB-807B-854D-A538-19DBDB84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003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33E0-6F7C-ED41-98A5-1F6A9634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FB53-7C52-8C42-97E9-19765F3F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FB7F6-6412-5447-9D9B-40DBE2B6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4AB61-1476-964F-B3F6-100F854D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D5A68-41F3-EC44-B77B-E6488090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E038-9EB5-CC42-BA3F-A6CB14C9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200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2988-E267-C74B-855B-F70B817C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73670-F4E1-4749-8411-DFE6732A6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07DDC-D85C-424A-8C4A-9EFBF1A1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B0FB1-ECCB-3444-AA54-262C6D85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8C99-B9F8-E048-BC2C-723BA0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A80CF-33E4-3547-8774-D05467E8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843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B0B7-C85B-AF4A-9CE5-FBEC0BC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E166-8D42-0444-B840-3D37A7E3A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755AA-79B9-5A44-B655-31E27450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4D73-DA72-1040-B78C-99CE8F3E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D06D7-55F3-CA45-B5EC-3459DC49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28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B724F-8E8B-5C4D-AD1A-5A70585BA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5B269-8016-2A4D-9152-9EAFD17A5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2E9F-CBC2-B948-B1B4-A46A9553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A7808-DBF8-A141-BBF7-9C6F2A5C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2511E-A552-014B-9083-38C0142F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08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1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3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0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  <p:sldLayoutId id="2147483662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42021" y="1648607"/>
            <a:ext cx="710803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4, 5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8A41F-8E52-4ABF-9995-C3F001787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476250"/>
            <a:ext cx="111156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DAD7F-97FC-4142-957E-DCAB1496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6" y="535886"/>
            <a:ext cx="10804207" cy="62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260" y="2875002"/>
            <a:ext cx="811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2859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13359"/>
            <a:ext cx="12191680" cy="64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008" y="3403889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83670775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29" y="472440"/>
            <a:ext cx="10523142" cy="63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434131"/>
            <a:ext cx="5725533" cy="6001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23" y="431613"/>
            <a:ext cx="4294459" cy="60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769426" cy="254618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834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53"/>
            <a:ext cx="12183251" cy="6423347"/>
          </a:xfrm>
          <a:prstGeom prst="rect">
            <a:avLst/>
          </a:prstGeo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86" y="1643187"/>
            <a:ext cx="7853265" cy="3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0912" y="4066322"/>
            <a:ext cx="607686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8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946"/>
            <a:ext cx="12047823" cy="4307330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5" y="3068877"/>
            <a:ext cx="3028932" cy="3847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14251" y="1731247"/>
            <a:ext cx="1196570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048"/>
            <a:r>
              <a:rPr lang="vi-VN" sz="9600" b="1">
                <a:solidFill>
                  <a:srgbClr val="FF0000"/>
                </a:solidFill>
                <a:latin typeface="HP001 4 hàng" pitchFamily="34" charset="0"/>
              </a:rPr>
              <a:t>      </a:t>
            </a:r>
            <a:r>
              <a:rPr lang="en-US" sz="16600" b="1">
                <a:solidFill>
                  <a:srgbClr val="FF0000"/>
                </a:solidFill>
                <a:latin typeface="HP001 4 hàng" pitchFamily="34" charset="0"/>
              </a:rPr>
              <a:t>o, ô, cỏ, cọ</a:t>
            </a:r>
            <a:endParaRPr lang="vi-VN" sz="16600" b="1" dirty="0">
              <a:solidFill>
                <a:srgbClr val="FF0000"/>
              </a:solidFill>
              <a:latin typeface="HP 4 hàng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3726" y="634162"/>
            <a:ext cx="3469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TẬP VIẾT</a:t>
            </a:r>
            <a:endParaRPr lang="en-US" sz="6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60320" y="404949"/>
            <a:ext cx="7132320" cy="1086907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52206" y="396134"/>
            <a:ext cx="6453051" cy="945708"/>
            <a:chOff x="3802275" y="-30084"/>
            <a:chExt cx="4589917" cy="945708"/>
          </a:xfrm>
        </p:grpSpPr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B5349202-65A7-49D4-BA5D-2FD2FB9B6CD5}"/>
                </a:ext>
              </a:extLst>
            </p:cNvPr>
            <p:cNvSpPr txBox="1"/>
            <p:nvPr/>
          </p:nvSpPr>
          <p:spPr>
            <a:xfrm>
              <a:off x="4961601" y="-30084"/>
              <a:ext cx="2410572" cy="945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600">
                  <a:solidFill>
                    <a:prstClr val="white"/>
                  </a:solidFill>
                  <a:latin typeface="UTM Avo" panose="02040603050506020204" pitchFamily="18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ĐỌC LẠI</a:t>
              </a:r>
              <a:endPara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E8EAAAA6-2D2A-4DAD-8140-C66D41AFA2E7}"/>
              </a:ext>
            </a:extLst>
          </p:cNvPr>
          <p:cNvGrpSpPr/>
          <p:nvPr/>
        </p:nvGrpSpPr>
        <p:grpSpPr>
          <a:xfrm>
            <a:off x="209005" y="2060448"/>
            <a:ext cx="2809361" cy="4066031"/>
            <a:chOff x="1460500" y="1385556"/>
            <a:chExt cx="2616200" cy="2857500"/>
          </a:xfrm>
        </p:grpSpPr>
        <p:sp>
          <p:nvSpPr>
            <p:cNvPr id="11" name="菱形 6">
              <a:extLst>
                <a:ext uri="{FF2B5EF4-FFF2-40B4-BE49-F238E27FC236}">
                  <a16:creationId xmlns:a16="http://schemas.microsoft.com/office/drawing/2014/main" id="{5AB74A7C-412D-46EA-A663-6F4B2EFEB4C2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12" name="菱形 7">
              <a:extLst>
                <a:ext uri="{FF2B5EF4-FFF2-40B4-BE49-F238E27FC236}">
                  <a16:creationId xmlns:a16="http://schemas.microsoft.com/office/drawing/2014/main" id="{B5017604-CC7C-48F4-8D1D-86E7971186F3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2986056" y="2264075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3" name="菱形 31">
            <a:extLst>
              <a:ext uri="{FF2B5EF4-FFF2-40B4-BE49-F238E27FC236}">
                <a16:creationId xmlns:a16="http://schemas.microsoft.com/office/drawing/2014/main" id="{2B8A6F33-40E9-4311-90E7-CAF85D5525B0}"/>
              </a:ext>
            </a:extLst>
          </p:cNvPr>
          <p:cNvSpPr/>
          <p:nvPr/>
        </p:nvSpPr>
        <p:spPr>
          <a:xfrm>
            <a:off x="9227874" y="2103120"/>
            <a:ext cx="2809361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4" name="菱形 32">
            <a:extLst>
              <a:ext uri="{FF2B5EF4-FFF2-40B4-BE49-F238E27FC236}">
                <a16:creationId xmlns:a16="http://schemas.microsoft.com/office/drawing/2014/main" id="{1B763F6B-23AB-47EA-A146-5AA9B1908367}"/>
              </a:ext>
            </a:extLst>
          </p:cNvPr>
          <p:cNvSpPr/>
          <p:nvPr/>
        </p:nvSpPr>
        <p:spPr>
          <a:xfrm>
            <a:off x="9227874" y="2738493"/>
            <a:ext cx="2809361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35242" y="2876167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noProof="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co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707463" y="2915356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cỏ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358573" y="3078402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cô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9629850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cọ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640603" y="1571685"/>
            <a:ext cx="1614351" cy="1425200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08" y="468750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10" y="1043884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25" grpId="0"/>
      <p:bldP spid="2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595361258_716a7ff9ae8d17e13ca296f9a5ffa980.jpg"/>
          <p:cNvPicPr>
            <a:picLocks noChangeAspect="1" noChangeArrowheads="1"/>
          </p:cNvPicPr>
          <p:nvPr/>
        </p:nvPicPr>
        <p:blipFill rotWithShape="1">
          <a:blip r:embed="rId2" cstate="print"/>
          <a:srcRect l="20577" t="14883" r="5435" b="27762"/>
          <a:stretch/>
        </p:blipFill>
        <p:spPr bwMode="auto">
          <a:xfrm>
            <a:off x="884073" y="1498562"/>
            <a:ext cx="10441859" cy="155595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84073" y="4193177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dirty="0">
                <a:solidFill>
                  <a:schemeClr val="tx1"/>
                </a:solidFill>
                <a:latin typeface="UTM Avo" panose="02040603050506020204" pitchFamily="18" charset="0"/>
              </a:rPr>
              <a:t>k</a:t>
            </a: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hoảng 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0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ập viết lớp 1 chữ o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" y="493905"/>
            <a:ext cx="10149840" cy="63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53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ập viết lớp 1 chữ ô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463924"/>
            <a:ext cx="9662160" cy="63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0520"/>
            <a:ext cx="12192000" cy="65587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1891" y="402520"/>
            <a:ext cx="3510950" cy="59566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Hướng dẫn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780"/>
            <a:ext cx="12192000" cy="6482219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415116" y="1148834"/>
            <a:ext cx="7446434" cy="1462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09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67</Words>
  <Application>Microsoft Office PowerPoint</Application>
  <PresentationFormat>Widescreen</PresentationFormat>
  <Paragraphs>20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Fira Sans Condensed</vt:lpstr>
      <vt:lpstr>HP 4 hàng</vt:lpstr>
      <vt:lpstr>HP001 4 hàng</vt:lpstr>
      <vt:lpstr>Times New Roman</vt:lpstr>
      <vt:lpstr>UTM Avo</vt:lpstr>
      <vt:lpstr>VNI-Times</vt:lpstr>
      <vt:lpstr>zihun35hao-jindianyahei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pc</cp:lastModifiedBy>
  <cp:revision>55</cp:revision>
  <dcterms:created xsi:type="dcterms:W3CDTF">2021-08-17T03:23:17Z</dcterms:created>
  <dcterms:modified xsi:type="dcterms:W3CDTF">2022-09-24T14:49:34Z</dcterms:modified>
</cp:coreProperties>
</file>