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303" r:id="rId2"/>
    <p:sldId id="427" r:id="rId3"/>
    <p:sldId id="404" r:id="rId4"/>
    <p:sldId id="405" r:id="rId5"/>
    <p:sldId id="406" r:id="rId6"/>
    <p:sldId id="421" r:id="rId7"/>
    <p:sldId id="422" r:id="rId8"/>
    <p:sldId id="425" r:id="rId9"/>
    <p:sldId id="420" r:id="rId10"/>
    <p:sldId id="423" r:id="rId11"/>
    <p:sldId id="424" r:id="rId12"/>
    <p:sldId id="399" r:id="rId13"/>
    <p:sldId id="409" r:id="rId14"/>
    <p:sldId id="410" r:id="rId15"/>
    <p:sldId id="414" r:id="rId16"/>
    <p:sldId id="413" r:id="rId17"/>
    <p:sldId id="415" r:id="rId18"/>
    <p:sldId id="416" r:id="rId19"/>
    <p:sldId id="395" r:id="rId20"/>
    <p:sldId id="418" r:id="rId21"/>
    <p:sldId id="417" r:id="rId2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BF6"/>
    <a:srgbClr val="589FA6"/>
    <a:srgbClr val="EC1255"/>
    <a:srgbClr val="EA6B14"/>
    <a:srgbClr val="941F1E"/>
    <a:srgbClr val="D0D000"/>
    <a:srgbClr val="BE9E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59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B271-D35C-D746-BBF1-B09B37666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A65A-ADB0-9B42-A123-6291B87E9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5BB911-719D-3044-9864-5DD36C945B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44F4B7-7B69-764E-99F3-35B6E2F2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6F33CF-98AC-9249-9447-9CD5BCA30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9DFCB5-08C4-FA4C-A69A-C8891ADCF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A106F-1CD0-1747-9830-FECB0742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599AA-E9E9-F248-B4AC-990AE4091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6564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88F66-6475-B448-A1AC-0DFBDE9E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B88B5C-FC8D-D44E-AD90-B7BF94DEA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9203B-A78B-ED46-B6B4-0624DD7F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FCE8A-0EC1-F040-9EE9-956E21D5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2298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6423E-5F44-6247-A880-C71A5E96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65DD0-C718-4148-8A91-F9ACC0702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24ECFB-807B-854D-A538-19DBDB84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0032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33E0-6F7C-ED41-98A5-1F6A96340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FB53-7C52-8C42-97E9-19765F3FD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FB7F6-6412-5447-9D9B-40DBE2B67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4AB61-1476-964F-B3F6-100F854DD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D5A68-41F3-EC44-B77B-E6488090B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CCE038-9EB5-CC42-BA3F-A6CB14C91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2001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2988-E267-C74B-855B-F70B817C2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D73670-F4E1-4749-8411-DFE6732A6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07DDC-D85C-424A-8C4A-9EFBF1A12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B0FB1-ECCB-3444-AA54-262C6D85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98C99-B9F8-E048-BC2C-723BA0D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A80CF-33E4-3547-8774-D05467E86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8434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B0B7-C85B-AF4A-9CE5-FBEC0BCEF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8E166-8D42-0444-B840-3D37A7E3A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755AA-79B9-5A44-B655-31E274503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34D73-DA72-1040-B78C-99CE8F3E6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D06D7-55F3-CA45-B5EC-3459DC49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48289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B724F-8E8B-5C4D-AD1A-5A70585BA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5B269-8016-2A4D-9152-9EAFD17A5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2E9F-CBC2-B948-B1B4-A46A9553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A7808-DBF8-A141-BBF7-9C6F2A5CC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2511E-A552-014B-9083-38C0142F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17081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19"/>
          <p:cNvSpPr/>
          <p:nvPr/>
        </p:nvSpPr>
        <p:spPr>
          <a:xfrm>
            <a:off x="287779" y="5706249"/>
            <a:ext cx="476181" cy="1384548"/>
          </a:xfrm>
          <a:custGeom>
            <a:avLst/>
            <a:gdLst/>
            <a:ahLst/>
            <a:cxnLst/>
            <a:rect l="l" t="t" r="r" b="b"/>
            <a:pathLst>
              <a:path w="8247" h="23979" extrusionOk="0">
                <a:moveTo>
                  <a:pt x="7730" y="1"/>
                </a:moveTo>
                <a:cubicBezTo>
                  <a:pt x="7629" y="1"/>
                  <a:pt x="7513" y="29"/>
                  <a:pt x="7392" y="95"/>
                </a:cubicBezTo>
                <a:cubicBezTo>
                  <a:pt x="7291" y="132"/>
                  <a:pt x="7197" y="189"/>
                  <a:pt x="7115" y="259"/>
                </a:cubicBezTo>
                <a:cubicBezTo>
                  <a:pt x="6459" y="795"/>
                  <a:pt x="5809" y="1337"/>
                  <a:pt x="5153" y="1873"/>
                </a:cubicBezTo>
                <a:cubicBezTo>
                  <a:pt x="4970" y="2018"/>
                  <a:pt x="4794" y="2163"/>
                  <a:pt x="4617" y="2308"/>
                </a:cubicBezTo>
                <a:cubicBezTo>
                  <a:pt x="4182" y="2655"/>
                  <a:pt x="3741" y="3008"/>
                  <a:pt x="3305" y="3355"/>
                </a:cubicBezTo>
                <a:cubicBezTo>
                  <a:pt x="3242" y="3406"/>
                  <a:pt x="3179" y="3463"/>
                  <a:pt x="3122" y="3513"/>
                </a:cubicBezTo>
                <a:cubicBezTo>
                  <a:pt x="2189" y="4270"/>
                  <a:pt x="1249" y="5027"/>
                  <a:pt x="322" y="5783"/>
                </a:cubicBezTo>
                <a:cubicBezTo>
                  <a:pt x="297" y="5802"/>
                  <a:pt x="284" y="5815"/>
                  <a:pt x="265" y="5834"/>
                </a:cubicBezTo>
                <a:cubicBezTo>
                  <a:pt x="183" y="5872"/>
                  <a:pt x="120" y="5941"/>
                  <a:pt x="108" y="6036"/>
                </a:cubicBezTo>
                <a:cubicBezTo>
                  <a:pt x="7" y="6244"/>
                  <a:pt x="114" y="6414"/>
                  <a:pt x="316" y="6458"/>
                </a:cubicBezTo>
                <a:cubicBezTo>
                  <a:pt x="328" y="6465"/>
                  <a:pt x="335" y="6471"/>
                  <a:pt x="347" y="6484"/>
                </a:cubicBezTo>
                <a:cubicBezTo>
                  <a:pt x="1754" y="7657"/>
                  <a:pt x="3167" y="8817"/>
                  <a:pt x="4598" y="9971"/>
                </a:cubicBezTo>
                <a:cubicBezTo>
                  <a:pt x="4939" y="10255"/>
                  <a:pt x="5286" y="10539"/>
                  <a:pt x="5633" y="10823"/>
                </a:cubicBezTo>
                <a:cubicBezTo>
                  <a:pt x="6099" y="11214"/>
                  <a:pt x="6566" y="11598"/>
                  <a:pt x="7039" y="11983"/>
                </a:cubicBezTo>
                <a:cubicBezTo>
                  <a:pt x="6415" y="12500"/>
                  <a:pt x="5784" y="13024"/>
                  <a:pt x="5153" y="13541"/>
                </a:cubicBezTo>
                <a:cubicBezTo>
                  <a:pt x="4977" y="13680"/>
                  <a:pt x="4794" y="13825"/>
                  <a:pt x="4617" y="13970"/>
                </a:cubicBezTo>
                <a:lnTo>
                  <a:pt x="3305" y="15017"/>
                </a:lnTo>
                <a:cubicBezTo>
                  <a:pt x="3242" y="15067"/>
                  <a:pt x="3186" y="15124"/>
                  <a:pt x="3129" y="15174"/>
                </a:cubicBezTo>
                <a:cubicBezTo>
                  <a:pt x="2189" y="15931"/>
                  <a:pt x="1249" y="16688"/>
                  <a:pt x="316" y="17445"/>
                </a:cubicBezTo>
                <a:cubicBezTo>
                  <a:pt x="297" y="17458"/>
                  <a:pt x="278" y="17477"/>
                  <a:pt x="265" y="17495"/>
                </a:cubicBezTo>
                <a:cubicBezTo>
                  <a:pt x="177" y="17527"/>
                  <a:pt x="120" y="17603"/>
                  <a:pt x="108" y="17691"/>
                </a:cubicBezTo>
                <a:cubicBezTo>
                  <a:pt x="1" y="17905"/>
                  <a:pt x="114" y="18076"/>
                  <a:pt x="316" y="18114"/>
                </a:cubicBezTo>
                <a:cubicBezTo>
                  <a:pt x="328" y="18126"/>
                  <a:pt x="335" y="18132"/>
                  <a:pt x="347" y="18145"/>
                </a:cubicBezTo>
                <a:cubicBezTo>
                  <a:pt x="1748" y="19318"/>
                  <a:pt x="3167" y="20479"/>
                  <a:pt x="4592" y="21633"/>
                </a:cubicBezTo>
                <a:cubicBezTo>
                  <a:pt x="4939" y="21917"/>
                  <a:pt x="5279" y="22200"/>
                  <a:pt x="5626" y="22484"/>
                </a:cubicBezTo>
                <a:cubicBezTo>
                  <a:pt x="6150" y="22913"/>
                  <a:pt x="6673" y="23348"/>
                  <a:pt x="7203" y="23777"/>
                </a:cubicBezTo>
                <a:cubicBezTo>
                  <a:pt x="7378" y="23920"/>
                  <a:pt x="7553" y="23979"/>
                  <a:pt x="7696" y="23979"/>
                </a:cubicBezTo>
                <a:cubicBezTo>
                  <a:pt x="7998" y="23979"/>
                  <a:pt x="8166" y="23719"/>
                  <a:pt x="7922" y="23424"/>
                </a:cubicBezTo>
                <a:cubicBezTo>
                  <a:pt x="7872" y="23336"/>
                  <a:pt x="7802" y="23260"/>
                  <a:pt x="7727" y="23197"/>
                </a:cubicBezTo>
                <a:cubicBezTo>
                  <a:pt x="7058" y="22667"/>
                  <a:pt x="6396" y="22131"/>
                  <a:pt x="5740" y="21601"/>
                </a:cubicBezTo>
                <a:cubicBezTo>
                  <a:pt x="5563" y="21456"/>
                  <a:pt x="5380" y="21311"/>
                  <a:pt x="5204" y="21160"/>
                </a:cubicBezTo>
                <a:lnTo>
                  <a:pt x="3917" y="20107"/>
                </a:lnTo>
                <a:cubicBezTo>
                  <a:pt x="3854" y="20050"/>
                  <a:pt x="3791" y="19999"/>
                  <a:pt x="3722" y="19955"/>
                </a:cubicBezTo>
                <a:cubicBezTo>
                  <a:pt x="2845" y="19230"/>
                  <a:pt x="1962" y="18511"/>
                  <a:pt x="1085" y="17792"/>
                </a:cubicBezTo>
                <a:cubicBezTo>
                  <a:pt x="2467" y="16694"/>
                  <a:pt x="3835" y="15584"/>
                  <a:pt x="5191" y="14474"/>
                </a:cubicBezTo>
                <a:cubicBezTo>
                  <a:pt x="5544" y="14191"/>
                  <a:pt x="5891" y="13913"/>
                  <a:pt x="6238" y="13629"/>
                </a:cubicBezTo>
                <a:cubicBezTo>
                  <a:pt x="6768" y="13207"/>
                  <a:pt x="7298" y="12778"/>
                  <a:pt x="7821" y="12349"/>
                </a:cubicBezTo>
                <a:cubicBezTo>
                  <a:pt x="7859" y="12324"/>
                  <a:pt x="7891" y="12292"/>
                  <a:pt x="7922" y="12261"/>
                </a:cubicBezTo>
                <a:cubicBezTo>
                  <a:pt x="7973" y="12223"/>
                  <a:pt x="8010" y="12172"/>
                  <a:pt x="8029" y="12116"/>
                </a:cubicBezTo>
                <a:cubicBezTo>
                  <a:pt x="8137" y="11914"/>
                  <a:pt x="8048" y="11744"/>
                  <a:pt x="7872" y="11687"/>
                </a:cubicBezTo>
                <a:cubicBezTo>
                  <a:pt x="7827" y="11630"/>
                  <a:pt x="7777" y="11586"/>
                  <a:pt x="7727" y="11542"/>
                </a:cubicBezTo>
                <a:cubicBezTo>
                  <a:pt x="7064" y="11012"/>
                  <a:pt x="6402" y="10476"/>
                  <a:pt x="5740" y="9946"/>
                </a:cubicBezTo>
                <a:cubicBezTo>
                  <a:pt x="5563" y="9795"/>
                  <a:pt x="5387" y="9650"/>
                  <a:pt x="5210" y="9505"/>
                </a:cubicBezTo>
                <a:lnTo>
                  <a:pt x="3917" y="8439"/>
                </a:lnTo>
                <a:cubicBezTo>
                  <a:pt x="3854" y="8382"/>
                  <a:pt x="3791" y="8338"/>
                  <a:pt x="3722" y="8287"/>
                </a:cubicBezTo>
                <a:cubicBezTo>
                  <a:pt x="2845" y="7562"/>
                  <a:pt x="1962" y="6843"/>
                  <a:pt x="1085" y="6124"/>
                </a:cubicBezTo>
                <a:cubicBezTo>
                  <a:pt x="2467" y="5027"/>
                  <a:pt x="3835" y="3923"/>
                  <a:pt x="5191" y="2807"/>
                </a:cubicBezTo>
                <a:cubicBezTo>
                  <a:pt x="5544" y="2523"/>
                  <a:pt x="5891" y="2245"/>
                  <a:pt x="6238" y="1961"/>
                </a:cubicBezTo>
                <a:cubicBezTo>
                  <a:pt x="6768" y="1539"/>
                  <a:pt x="7298" y="1110"/>
                  <a:pt x="7821" y="681"/>
                </a:cubicBezTo>
                <a:cubicBezTo>
                  <a:pt x="8246" y="339"/>
                  <a:pt x="8077" y="1"/>
                  <a:pt x="77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8" name="Google Shape;1958;p19"/>
          <p:cNvGrpSpPr/>
          <p:nvPr/>
        </p:nvGrpSpPr>
        <p:grpSpPr>
          <a:xfrm>
            <a:off x="11735675" y="768437"/>
            <a:ext cx="615136" cy="1334496"/>
            <a:chOff x="6681475" y="2709025"/>
            <a:chExt cx="120950" cy="262400"/>
          </a:xfrm>
        </p:grpSpPr>
        <p:sp>
          <p:nvSpPr>
            <p:cNvPr id="1959" name="Google Shape;1959;p19"/>
            <p:cNvSpPr/>
            <p:nvPr/>
          </p:nvSpPr>
          <p:spPr>
            <a:xfrm>
              <a:off x="6681475" y="2709025"/>
              <a:ext cx="120950" cy="262400"/>
            </a:xfrm>
            <a:custGeom>
              <a:avLst/>
              <a:gdLst/>
              <a:ahLst/>
              <a:cxnLst/>
              <a:rect l="l" t="t" r="r" b="b"/>
              <a:pathLst>
                <a:path w="4838" h="10496" extrusionOk="0">
                  <a:moveTo>
                    <a:pt x="1745" y="1"/>
                  </a:moveTo>
                  <a:cubicBezTo>
                    <a:pt x="1744" y="1"/>
                    <a:pt x="1742" y="1"/>
                    <a:pt x="1741" y="1"/>
                  </a:cubicBezTo>
                  <a:cubicBezTo>
                    <a:pt x="1180" y="33"/>
                    <a:pt x="0" y="8181"/>
                    <a:pt x="619" y="9411"/>
                  </a:cubicBezTo>
                  <a:cubicBezTo>
                    <a:pt x="977" y="10129"/>
                    <a:pt x="1791" y="10495"/>
                    <a:pt x="2590" y="10495"/>
                  </a:cubicBezTo>
                  <a:cubicBezTo>
                    <a:pt x="2873" y="10495"/>
                    <a:pt x="3154" y="10449"/>
                    <a:pt x="3413" y="10357"/>
                  </a:cubicBezTo>
                  <a:cubicBezTo>
                    <a:pt x="4012" y="10143"/>
                    <a:pt x="4491" y="9682"/>
                    <a:pt x="4592" y="8969"/>
                  </a:cubicBezTo>
                  <a:cubicBezTo>
                    <a:pt x="4837" y="7295"/>
                    <a:pt x="2313" y="1"/>
                    <a:pt x="1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9"/>
            <p:cNvSpPr/>
            <p:nvPr/>
          </p:nvSpPr>
          <p:spPr>
            <a:xfrm>
              <a:off x="6769800" y="2930900"/>
              <a:ext cx="6425" cy="6275"/>
            </a:xfrm>
            <a:custGeom>
              <a:avLst/>
              <a:gdLst/>
              <a:ahLst/>
              <a:cxnLst/>
              <a:rect l="l" t="t" r="r" b="b"/>
              <a:pathLst>
                <a:path w="257" h="251" extrusionOk="0">
                  <a:moveTo>
                    <a:pt x="121" y="0"/>
                  </a:moveTo>
                  <a:cubicBezTo>
                    <a:pt x="110" y="0"/>
                    <a:pt x="99" y="4"/>
                    <a:pt x="88" y="12"/>
                  </a:cubicBezTo>
                  <a:lnTo>
                    <a:pt x="81" y="12"/>
                  </a:lnTo>
                  <a:cubicBezTo>
                    <a:pt x="1" y="82"/>
                    <a:pt x="88" y="251"/>
                    <a:pt x="186" y="251"/>
                  </a:cubicBezTo>
                  <a:cubicBezTo>
                    <a:pt x="195" y="251"/>
                    <a:pt x="204" y="249"/>
                    <a:pt x="214" y="246"/>
                  </a:cubicBezTo>
                  <a:cubicBezTo>
                    <a:pt x="226" y="246"/>
                    <a:pt x="239" y="233"/>
                    <a:pt x="239" y="221"/>
                  </a:cubicBezTo>
                  <a:lnTo>
                    <a:pt x="245" y="208"/>
                  </a:lnTo>
                  <a:cubicBezTo>
                    <a:pt x="256" y="154"/>
                    <a:pt x="192" y="0"/>
                    <a:pt x="1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9"/>
            <p:cNvSpPr/>
            <p:nvPr/>
          </p:nvSpPr>
          <p:spPr>
            <a:xfrm>
              <a:off x="6760950" y="2942700"/>
              <a:ext cx="5325" cy="5500"/>
            </a:xfrm>
            <a:custGeom>
              <a:avLst/>
              <a:gdLst/>
              <a:ahLst/>
              <a:cxnLst/>
              <a:rect l="l" t="t" r="r" b="b"/>
              <a:pathLst>
                <a:path w="213" h="220" extrusionOk="0">
                  <a:moveTo>
                    <a:pt x="139" y="0"/>
                  </a:moveTo>
                  <a:cubicBezTo>
                    <a:pt x="130" y="0"/>
                    <a:pt x="122" y="4"/>
                    <a:pt x="114" y="14"/>
                  </a:cubicBezTo>
                  <a:cubicBezTo>
                    <a:pt x="95" y="26"/>
                    <a:pt x="76" y="26"/>
                    <a:pt x="63" y="26"/>
                  </a:cubicBezTo>
                  <a:cubicBezTo>
                    <a:pt x="0" y="26"/>
                    <a:pt x="25" y="127"/>
                    <a:pt x="44" y="159"/>
                  </a:cubicBezTo>
                  <a:cubicBezTo>
                    <a:pt x="57" y="177"/>
                    <a:pt x="76" y="203"/>
                    <a:pt x="101" y="215"/>
                  </a:cubicBezTo>
                  <a:cubicBezTo>
                    <a:pt x="107" y="218"/>
                    <a:pt x="113" y="220"/>
                    <a:pt x="118" y="220"/>
                  </a:cubicBezTo>
                  <a:cubicBezTo>
                    <a:pt x="161" y="220"/>
                    <a:pt x="196" y="142"/>
                    <a:pt x="202" y="108"/>
                  </a:cubicBezTo>
                  <a:cubicBezTo>
                    <a:pt x="212" y="77"/>
                    <a:pt x="176" y="0"/>
                    <a:pt x="1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19"/>
            <p:cNvSpPr/>
            <p:nvPr/>
          </p:nvSpPr>
          <p:spPr>
            <a:xfrm>
              <a:off x="6750525" y="2936075"/>
              <a:ext cx="6500" cy="7325"/>
            </a:xfrm>
            <a:custGeom>
              <a:avLst/>
              <a:gdLst/>
              <a:ahLst/>
              <a:cxnLst/>
              <a:rect l="l" t="t" r="r" b="b"/>
              <a:pathLst>
                <a:path w="260" h="293" extrusionOk="0">
                  <a:moveTo>
                    <a:pt x="74" y="0"/>
                  </a:moveTo>
                  <a:cubicBezTo>
                    <a:pt x="70" y="0"/>
                    <a:pt x="67" y="1"/>
                    <a:pt x="64" y="1"/>
                  </a:cubicBezTo>
                  <a:cubicBezTo>
                    <a:pt x="1" y="7"/>
                    <a:pt x="1" y="102"/>
                    <a:pt x="26" y="146"/>
                  </a:cubicBezTo>
                  <a:cubicBezTo>
                    <a:pt x="45" y="215"/>
                    <a:pt x="102" y="272"/>
                    <a:pt x="177" y="291"/>
                  </a:cubicBezTo>
                  <a:cubicBezTo>
                    <a:pt x="181" y="292"/>
                    <a:pt x="184" y="292"/>
                    <a:pt x="188" y="292"/>
                  </a:cubicBezTo>
                  <a:cubicBezTo>
                    <a:pt x="211" y="292"/>
                    <a:pt x="236" y="275"/>
                    <a:pt x="247" y="253"/>
                  </a:cubicBezTo>
                  <a:cubicBezTo>
                    <a:pt x="259" y="222"/>
                    <a:pt x="253" y="184"/>
                    <a:pt x="241" y="159"/>
                  </a:cubicBezTo>
                  <a:cubicBezTo>
                    <a:pt x="228" y="140"/>
                    <a:pt x="215" y="115"/>
                    <a:pt x="203" y="102"/>
                  </a:cubicBezTo>
                  <a:cubicBezTo>
                    <a:pt x="196" y="96"/>
                    <a:pt x="196" y="96"/>
                    <a:pt x="190" y="89"/>
                  </a:cubicBezTo>
                  <a:cubicBezTo>
                    <a:pt x="166" y="48"/>
                    <a:pt x="12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19"/>
            <p:cNvSpPr/>
            <p:nvPr/>
          </p:nvSpPr>
          <p:spPr>
            <a:xfrm>
              <a:off x="6759850" y="2930500"/>
              <a:ext cx="5150" cy="5450"/>
            </a:xfrm>
            <a:custGeom>
              <a:avLst/>
              <a:gdLst/>
              <a:ahLst/>
              <a:cxnLst/>
              <a:rect l="l" t="t" r="r" b="b"/>
              <a:pathLst>
                <a:path w="206" h="218" extrusionOk="0">
                  <a:moveTo>
                    <a:pt x="84" y="1"/>
                  </a:moveTo>
                  <a:cubicBezTo>
                    <a:pt x="74" y="1"/>
                    <a:pt x="62" y="5"/>
                    <a:pt x="50" y="16"/>
                  </a:cubicBezTo>
                  <a:lnTo>
                    <a:pt x="44" y="22"/>
                  </a:lnTo>
                  <a:cubicBezTo>
                    <a:pt x="0" y="54"/>
                    <a:pt x="25" y="123"/>
                    <a:pt x="50" y="155"/>
                  </a:cubicBezTo>
                  <a:lnTo>
                    <a:pt x="63" y="167"/>
                  </a:lnTo>
                  <a:cubicBezTo>
                    <a:pt x="97" y="203"/>
                    <a:pt x="121" y="217"/>
                    <a:pt x="138" y="217"/>
                  </a:cubicBezTo>
                  <a:cubicBezTo>
                    <a:pt x="205" y="217"/>
                    <a:pt x="159" y="1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19"/>
            <p:cNvSpPr/>
            <p:nvPr/>
          </p:nvSpPr>
          <p:spPr>
            <a:xfrm>
              <a:off x="6740800" y="2946375"/>
              <a:ext cx="4550" cy="4600"/>
            </a:xfrm>
            <a:custGeom>
              <a:avLst/>
              <a:gdLst/>
              <a:ahLst/>
              <a:cxnLst/>
              <a:rect l="l" t="t" r="r" b="b"/>
              <a:pathLst>
                <a:path w="182" h="184" extrusionOk="0">
                  <a:moveTo>
                    <a:pt x="111" y="1"/>
                  </a:moveTo>
                  <a:cubicBezTo>
                    <a:pt x="102" y="1"/>
                    <a:pt x="94" y="6"/>
                    <a:pt x="87" y="18"/>
                  </a:cubicBezTo>
                  <a:cubicBezTo>
                    <a:pt x="81" y="24"/>
                    <a:pt x="81" y="24"/>
                    <a:pt x="81" y="30"/>
                  </a:cubicBezTo>
                  <a:cubicBezTo>
                    <a:pt x="77" y="30"/>
                    <a:pt x="73" y="29"/>
                    <a:pt x="69" y="29"/>
                  </a:cubicBezTo>
                  <a:cubicBezTo>
                    <a:pt x="0" y="29"/>
                    <a:pt x="37" y="183"/>
                    <a:pt x="113" y="183"/>
                  </a:cubicBezTo>
                  <a:cubicBezTo>
                    <a:pt x="117" y="183"/>
                    <a:pt x="121" y="183"/>
                    <a:pt x="125" y="182"/>
                  </a:cubicBezTo>
                  <a:cubicBezTo>
                    <a:pt x="175" y="176"/>
                    <a:pt x="175" y="138"/>
                    <a:pt x="182" y="94"/>
                  </a:cubicBezTo>
                  <a:cubicBezTo>
                    <a:pt x="182" y="69"/>
                    <a:pt x="143" y="1"/>
                    <a:pt x="1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9"/>
            <p:cNvSpPr/>
            <p:nvPr/>
          </p:nvSpPr>
          <p:spPr>
            <a:xfrm>
              <a:off x="6726550" y="2815400"/>
              <a:ext cx="5250" cy="5750"/>
            </a:xfrm>
            <a:custGeom>
              <a:avLst/>
              <a:gdLst/>
              <a:ahLst/>
              <a:cxnLst/>
              <a:rect l="l" t="t" r="r" b="b"/>
              <a:pathLst>
                <a:path w="210" h="230" extrusionOk="0">
                  <a:moveTo>
                    <a:pt x="61" y="1"/>
                  </a:moveTo>
                  <a:cubicBezTo>
                    <a:pt x="43" y="1"/>
                    <a:pt x="28" y="12"/>
                    <a:pt x="20" y="41"/>
                  </a:cubicBezTo>
                  <a:cubicBezTo>
                    <a:pt x="1" y="109"/>
                    <a:pt x="93" y="229"/>
                    <a:pt x="152" y="229"/>
                  </a:cubicBezTo>
                  <a:cubicBezTo>
                    <a:pt x="169" y="229"/>
                    <a:pt x="183" y="219"/>
                    <a:pt x="190" y="192"/>
                  </a:cubicBezTo>
                  <a:cubicBezTo>
                    <a:pt x="210" y="120"/>
                    <a:pt x="119" y="1"/>
                    <a:pt x="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9"/>
            <p:cNvSpPr/>
            <p:nvPr/>
          </p:nvSpPr>
          <p:spPr>
            <a:xfrm>
              <a:off x="6713650" y="2815575"/>
              <a:ext cx="5050" cy="5225"/>
            </a:xfrm>
            <a:custGeom>
              <a:avLst/>
              <a:gdLst/>
              <a:ahLst/>
              <a:cxnLst/>
              <a:rect l="l" t="t" r="r" b="b"/>
              <a:pathLst>
                <a:path w="202" h="209" extrusionOk="0">
                  <a:moveTo>
                    <a:pt x="74" y="0"/>
                  </a:moveTo>
                  <a:cubicBezTo>
                    <a:pt x="60" y="0"/>
                    <a:pt x="47" y="7"/>
                    <a:pt x="38" y="21"/>
                  </a:cubicBezTo>
                  <a:cubicBezTo>
                    <a:pt x="0" y="66"/>
                    <a:pt x="51" y="154"/>
                    <a:pt x="88" y="185"/>
                  </a:cubicBezTo>
                  <a:cubicBezTo>
                    <a:pt x="107" y="202"/>
                    <a:pt x="123" y="209"/>
                    <a:pt x="138" y="209"/>
                  </a:cubicBezTo>
                  <a:cubicBezTo>
                    <a:pt x="179" y="209"/>
                    <a:pt x="202" y="153"/>
                    <a:pt x="183" y="97"/>
                  </a:cubicBezTo>
                  <a:lnTo>
                    <a:pt x="170" y="85"/>
                  </a:lnTo>
                  <a:cubicBezTo>
                    <a:pt x="170" y="78"/>
                    <a:pt x="170" y="72"/>
                    <a:pt x="164" y="72"/>
                  </a:cubicBezTo>
                  <a:cubicBezTo>
                    <a:pt x="158" y="53"/>
                    <a:pt x="145" y="40"/>
                    <a:pt x="133" y="28"/>
                  </a:cubicBezTo>
                  <a:cubicBezTo>
                    <a:pt x="120" y="15"/>
                    <a:pt x="101" y="9"/>
                    <a:pt x="88" y="3"/>
                  </a:cubicBezTo>
                  <a:cubicBezTo>
                    <a:pt x="84" y="1"/>
                    <a:pt x="79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9"/>
            <p:cNvSpPr/>
            <p:nvPr/>
          </p:nvSpPr>
          <p:spPr>
            <a:xfrm>
              <a:off x="6707500" y="2835200"/>
              <a:ext cx="6000" cy="7850"/>
            </a:xfrm>
            <a:custGeom>
              <a:avLst/>
              <a:gdLst/>
              <a:ahLst/>
              <a:cxnLst/>
              <a:rect l="l" t="t" r="r" b="b"/>
              <a:pathLst>
                <a:path w="240" h="314" extrusionOk="0">
                  <a:moveTo>
                    <a:pt x="91" y="0"/>
                  </a:moveTo>
                  <a:cubicBezTo>
                    <a:pt x="80" y="0"/>
                    <a:pt x="68" y="4"/>
                    <a:pt x="57" y="12"/>
                  </a:cubicBezTo>
                  <a:cubicBezTo>
                    <a:pt x="32" y="25"/>
                    <a:pt x="19" y="50"/>
                    <a:pt x="13" y="75"/>
                  </a:cubicBezTo>
                  <a:cubicBezTo>
                    <a:pt x="0" y="151"/>
                    <a:pt x="32" y="233"/>
                    <a:pt x="88" y="277"/>
                  </a:cubicBezTo>
                  <a:cubicBezTo>
                    <a:pt x="114" y="299"/>
                    <a:pt x="144" y="313"/>
                    <a:pt x="170" y="313"/>
                  </a:cubicBezTo>
                  <a:cubicBezTo>
                    <a:pt x="197" y="313"/>
                    <a:pt x="221" y="299"/>
                    <a:pt x="233" y="264"/>
                  </a:cubicBezTo>
                  <a:cubicBezTo>
                    <a:pt x="240" y="233"/>
                    <a:pt x="240" y="195"/>
                    <a:pt x="233" y="164"/>
                  </a:cubicBezTo>
                  <a:cubicBezTo>
                    <a:pt x="223" y="121"/>
                    <a:pt x="157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9"/>
            <p:cNvSpPr/>
            <p:nvPr/>
          </p:nvSpPr>
          <p:spPr>
            <a:xfrm>
              <a:off x="6718375" y="2828075"/>
              <a:ext cx="7125" cy="7600"/>
            </a:xfrm>
            <a:custGeom>
              <a:avLst/>
              <a:gdLst/>
              <a:ahLst/>
              <a:cxnLst/>
              <a:rect l="l" t="t" r="r" b="b"/>
              <a:pathLst>
                <a:path w="285" h="304" extrusionOk="0">
                  <a:moveTo>
                    <a:pt x="84" y="0"/>
                  </a:moveTo>
                  <a:cubicBezTo>
                    <a:pt x="81" y="0"/>
                    <a:pt x="79" y="0"/>
                    <a:pt x="76" y="1"/>
                  </a:cubicBezTo>
                  <a:cubicBezTo>
                    <a:pt x="7" y="7"/>
                    <a:pt x="0" y="95"/>
                    <a:pt x="13" y="146"/>
                  </a:cubicBezTo>
                  <a:cubicBezTo>
                    <a:pt x="19" y="196"/>
                    <a:pt x="57" y="240"/>
                    <a:pt x="101" y="266"/>
                  </a:cubicBezTo>
                  <a:cubicBezTo>
                    <a:pt x="126" y="291"/>
                    <a:pt x="158" y="303"/>
                    <a:pt x="189" y="303"/>
                  </a:cubicBezTo>
                  <a:cubicBezTo>
                    <a:pt x="284" y="297"/>
                    <a:pt x="253" y="158"/>
                    <a:pt x="221" y="108"/>
                  </a:cubicBezTo>
                  <a:cubicBezTo>
                    <a:pt x="191" y="66"/>
                    <a:pt x="143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9"/>
            <p:cNvSpPr/>
            <p:nvPr/>
          </p:nvSpPr>
          <p:spPr>
            <a:xfrm>
              <a:off x="6726000" y="2841025"/>
              <a:ext cx="5325" cy="6450"/>
            </a:xfrm>
            <a:custGeom>
              <a:avLst/>
              <a:gdLst/>
              <a:ahLst/>
              <a:cxnLst/>
              <a:rect l="l" t="t" r="r" b="b"/>
              <a:pathLst>
                <a:path w="213" h="258" extrusionOk="0">
                  <a:moveTo>
                    <a:pt x="91" y="0"/>
                  </a:moveTo>
                  <a:cubicBezTo>
                    <a:pt x="79" y="0"/>
                    <a:pt x="69" y="7"/>
                    <a:pt x="61" y="25"/>
                  </a:cubicBezTo>
                  <a:cubicBezTo>
                    <a:pt x="55" y="38"/>
                    <a:pt x="48" y="50"/>
                    <a:pt x="42" y="57"/>
                  </a:cubicBezTo>
                  <a:cubicBezTo>
                    <a:pt x="1" y="144"/>
                    <a:pt x="96" y="257"/>
                    <a:pt x="159" y="257"/>
                  </a:cubicBezTo>
                  <a:cubicBezTo>
                    <a:pt x="182" y="257"/>
                    <a:pt x="201" y="241"/>
                    <a:pt x="206" y="202"/>
                  </a:cubicBezTo>
                  <a:lnTo>
                    <a:pt x="212" y="158"/>
                  </a:lnTo>
                  <a:cubicBezTo>
                    <a:pt x="212" y="117"/>
                    <a:pt x="140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9"/>
            <p:cNvSpPr/>
            <p:nvPr/>
          </p:nvSpPr>
          <p:spPr>
            <a:xfrm>
              <a:off x="6718050" y="28940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52" y="0"/>
                  </a:moveTo>
                  <a:cubicBezTo>
                    <a:pt x="23" y="0"/>
                    <a:pt x="1" y="20"/>
                    <a:pt x="1" y="76"/>
                  </a:cubicBezTo>
                  <a:cubicBezTo>
                    <a:pt x="1" y="130"/>
                    <a:pt x="62" y="270"/>
                    <a:pt x="140" y="270"/>
                  </a:cubicBezTo>
                  <a:cubicBezTo>
                    <a:pt x="152" y="270"/>
                    <a:pt x="164" y="266"/>
                    <a:pt x="177" y="259"/>
                  </a:cubicBezTo>
                  <a:cubicBezTo>
                    <a:pt x="184" y="252"/>
                    <a:pt x="190" y="252"/>
                    <a:pt x="196" y="246"/>
                  </a:cubicBezTo>
                  <a:cubicBezTo>
                    <a:pt x="259" y="214"/>
                    <a:pt x="209" y="114"/>
                    <a:pt x="171" y="76"/>
                  </a:cubicBezTo>
                  <a:cubicBezTo>
                    <a:pt x="145" y="39"/>
                    <a:pt x="92" y="0"/>
                    <a:pt x="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9"/>
            <p:cNvSpPr/>
            <p:nvPr/>
          </p:nvSpPr>
          <p:spPr>
            <a:xfrm>
              <a:off x="6756175" y="2880900"/>
              <a:ext cx="4200" cy="4450"/>
            </a:xfrm>
            <a:custGeom>
              <a:avLst/>
              <a:gdLst/>
              <a:ahLst/>
              <a:cxnLst/>
              <a:rect l="l" t="t" r="r" b="b"/>
              <a:pathLst>
                <a:path w="168" h="178" extrusionOk="0">
                  <a:moveTo>
                    <a:pt x="48" y="0"/>
                  </a:moveTo>
                  <a:cubicBezTo>
                    <a:pt x="33" y="0"/>
                    <a:pt x="21" y="9"/>
                    <a:pt x="15" y="32"/>
                  </a:cubicBezTo>
                  <a:cubicBezTo>
                    <a:pt x="0" y="85"/>
                    <a:pt x="70" y="178"/>
                    <a:pt x="118" y="178"/>
                  </a:cubicBezTo>
                  <a:cubicBezTo>
                    <a:pt x="133" y="178"/>
                    <a:pt x="146" y="168"/>
                    <a:pt x="153" y="146"/>
                  </a:cubicBezTo>
                  <a:cubicBezTo>
                    <a:pt x="168" y="93"/>
                    <a:pt x="95" y="0"/>
                    <a:pt x="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9"/>
            <p:cNvSpPr/>
            <p:nvPr/>
          </p:nvSpPr>
          <p:spPr>
            <a:xfrm>
              <a:off x="6753500" y="2892050"/>
              <a:ext cx="7625" cy="6075"/>
            </a:xfrm>
            <a:custGeom>
              <a:avLst/>
              <a:gdLst/>
              <a:ahLst/>
              <a:cxnLst/>
              <a:rect l="l" t="t" r="r" b="b"/>
              <a:pathLst>
                <a:path w="305" h="243" extrusionOk="0">
                  <a:moveTo>
                    <a:pt x="71" y="1"/>
                  </a:moveTo>
                  <a:cubicBezTo>
                    <a:pt x="0" y="1"/>
                    <a:pt x="36" y="160"/>
                    <a:pt x="90" y="198"/>
                  </a:cubicBezTo>
                  <a:cubicBezTo>
                    <a:pt x="122" y="229"/>
                    <a:pt x="159" y="242"/>
                    <a:pt x="204" y="242"/>
                  </a:cubicBezTo>
                  <a:cubicBezTo>
                    <a:pt x="304" y="236"/>
                    <a:pt x="210" y="72"/>
                    <a:pt x="166" y="47"/>
                  </a:cubicBezTo>
                  <a:cubicBezTo>
                    <a:pt x="147" y="34"/>
                    <a:pt x="134" y="21"/>
                    <a:pt x="115" y="15"/>
                  </a:cubicBezTo>
                  <a:cubicBezTo>
                    <a:pt x="98" y="5"/>
                    <a:pt x="83" y="1"/>
                    <a:pt x="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9"/>
            <p:cNvSpPr/>
            <p:nvPr/>
          </p:nvSpPr>
          <p:spPr>
            <a:xfrm>
              <a:off x="6745275" y="2885650"/>
              <a:ext cx="3550" cy="2850"/>
            </a:xfrm>
            <a:custGeom>
              <a:avLst/>
              <a:gdLst/>
              <a:ahLst/>
              <a:cxnLst/>
              <a:rect l="l" t="t" r="r" b="b"/>
              <a:pathLst>
                <a:path w="142" h="114" extrusionOk="0">
                  <a:moveTo>
                    <a:pt x="41" y="0"/>
                  </a:moveTo>
                  <a:cubicBezTo>
                    <a:pt x="1" y="0"/>
                    <a:pt x="16" y="114"/>
                    <a:pt x="74" y="114"/>
                  </a:cubicBezTo>
                  <a:cubicBezTo>
                    <a:pt x="76" y="114"/>
                    <a:pt x="77" y="113"/>
                    <a:pt x="78" y="113"/>
                  </a:cubicBezTo>
                  <a:cubicBezTo>
                    <a:pt x="91" y="107"/>
                    <a:pt x="104" y="107"/>
                    <a:pt x="116" y="101"/>
                  </a:cubicBezTo>
                  <a:cubicBezTo>
                    <a:pt x="142" y="94"/>
                    <a:pt x="116" y="44"/>
                    <a:pt x="104" y="38"/>
                  </a:cubicBezTo>
                  <a:cubicBezTo>
                    <a:pt x="91" y="25"/>
                    <a:pt x="78" y="12"/>
                    <a:pt x="60" y="6"/>
                  </a:cubicBezTo>
                  <a:cubicBezTo>
                    <a:pt x="53" y="2"/>
                    <a:pt x="46" y="0"/>
                    <a:pt x="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9"/>
            <p:cNvSpPr/>
            <p:nvPr/>
          </p:nvSpPr>
          <p:spPr>
            <a:xfrm>
              <a:off x="6768675" y="2888075"/>
              <a:ext cx="6525" cy="5150"/>
            </a:xfrm>
            <a:custGeom>
              <a:avLst/>
              <a:gdLst/>
              <a:ahLst/>
              <a:cxnLst/>
              <a:rect l="l" t="t" r="r" b="b"/>
              <a:pathLst>
                <a:path w="261" h="206" extrusionOk="0">
                  <a:moveTo>
                    <a:pt x="120" y="0"/>
                  </a:moveTo>
                  <a:cubicBezTo>
                    <a:pt x="110" y="0"/>
                    <a:pt x="99" y="3"/>
                    <a:pt x="88" y="10"/>
                  </a:cubicBezTo>
                  <a:cubicBezTo>
                    <a:pt x="0" y="67"/>
                    <a:pt x="82" y="193"/>
                    <a:pt x="164" y="206"/>
                  </a:cubicBezTo>
                  <a:lnTo>
                    <a:pt x="183" y="206"/>
                  </a:lnTo>
                  <a:cubicBezTo>
                    <a:pt x="184" y="206"/>
                    <a:pt x="185" y="206"/>
                    <a:pt x="186" y="206"/>
                  </a:cubicBezTo>
                  <a:cubicBezTo>
                    <a:pt x="260" y="206"/>
                    <a:pt x="204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9"/>
            <p:cNvSpPr/>
            <p:nvPr/>
          </p:nvSpPr>
          <p:spPr>
            <a:xfrm>
              <a:off x="6724025" y="2732200"/>
              <a:ext cx="4925" cy="4675"/>
            </a:xfrm>
            <a:custGeom>
              <a:avLst/>
              <a:gdLst/>
              <a:ahLst/>
              <a:cxnLst/>
              <a:rect l="l" t="t" r="r" b="b"/>
              <a:pathLst>
                <a:path w="197" h="187" extrusionOk="0">
                  <a:moveTo>
                    <a:pt x="34" y="1"/>
                  </a:moveTo>
                  <a:cubicBezTo>
                    <a:pt x="1" y="1"/>
                    <a:pt x="28" y="60"/>
                    <a:pt x="42" y="74"/>
                  </a:cubicBezTo>
                  <a:lnTo>
                    <a:pt x="42" y="74"/>
                  </a:lnTo>
                  <a:cubicBezTo>
                    <a:pt x="31" y="66"/>
                    <a:pt x="28" y="59"/>
                    <a:pt x="27" y="59"/>
                  </a:cubicBezTo>
                  <a:lnTo>
                    <a:pt x="27" y="59"/>
                  </a:lnTo>
                  <a:cubicBezTo>
                    <a:pt x="27" y="59"/>
                    <a:pt x="30" y="65"/>
                    <a:pt x="33" y="83"/>
                  </a:cubicBezTo>
                  <a:cubicBezTo>
                    <a:pt x="33" y="102"/>
                    <a:pt x="39" y="121"/>
                    <a:pt x="45" y="146"/>
                  </a:cubicBezTo>
                  <a:cubicBezTo>
                    <a:pt x="51" y="162"/>
                    <a:pt x="69" y="187"/>
                    <a:pt x="90" y="187"/>
                  </a:cubicBezTo>
                  <a:cubicBezTo>
                    <a:pt x="94" y="187"/>
                    <a:pt x="98" y="186"/>
                    <a:pt x="102" y="184"/>
                  </a:cubicBezTo>
                  <a:cubicBezTo>
                    <a:pt x="197" y="153"/>
                    <a:pt x="115" y="7"/>
                    <a:pt x="39" y="1"/>
                  </a:cubicBezTo>
                  <a:cubicBezTo>
                    <a:pt x="37" y="1"/>
                    <a:pt x="36" y="1"/>
                    <a:pt x="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9"/>
            <p:cNvSpPr/>
            <p:nvPr/>
          </p:nvSpPr>
          <p:spPr>
            <a:xfrm>
              <a:off x="6723875" y="2759650"/>
              <a:ext cx="5725" cy="6175"/>
            </a:xfrm>
            <a:custGeom>
              <a:avLst/>
              <a:gdLst/>
              <a:ahLst/>
              <a:cxnLst/>
              <a:rect l="l" t="t" r="r" b="b"/>
              <a:pathLst>
                <a:path w="229" h="247" extrusionOk="0">
                  <a:moveTo>
                    <a:pt x="66" y="0"/>
                  </a:moveTo>
                  <a:cubicBezTo>
                    <a:pt x="46" y="0"/>
                    <a:pt x="29" y="13"/>
                    <a:pt x="20" y="45"/>
                  </a:cubicBezTo>
                  <a:cubicBezTo>
                    <a:pt x="1" y="117"/>
                    <a:pt x="98" y="247"/>
                    <a:pt x="163" y="247"/>
                  </a:cubicBezTo>
                  <a:cubicBezTo>
                    <a:pt x="183" y="247"/>
                    <a:pt x="200" y="234"/>
                    <a:pt x="209" y="202"/>
                  </a:cubicBezTo>
                  <a:cubicBezTo>
                    <a:pt x="228" y="130"/>
                    <a:pt x="131" y="0"/>
                    <a:pt x="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9"/>
            <p:cNvSpPr/>
            <p:nvPr/>
          </p:nvSpPr>
          <p:spPr>
            <a:xfrm>
              <a:off x="6718050" y="2750125"/>
              <a:ext cx="7275" cy="6150"/>
            </a:xfrm>
            <a:custGeom>
              <a:avLst/>
              <a:gdLst/>
              <a:ahLst/>
              <a:cxnLst/>
              <a:rect l="l" t="t" r="r" b="b"/>
              <a:pathLst>
                <a:path w="291" h="246" extrusionOk="0">
                  <a:moveTo>
                    <a:pt x="92" y="1"/>
                  </a:moveTo>
                  <a:cubicBezTo>
                    <a:pt x="82" y="1"/>
                    <a:pt x="72" y="4"/>
                    <a:pt x="64" y="9"/>
                  </a:cubicBezTo>
                  <a:cubicBezTo>
                    <a:pt x="26" y="28"/>
                    <a:pt x="1" y="73"/>
                    <a:pt x="1" y="110"/>
                  </a:cubicBezTo>
                  <a:cubicBezTo>
                    <a:pt x="1" y="148"/>
                    <a:pt x="47" y="246"/>
                    <a:pt x="96" y="246"/>
                  </a:cubicBezTo>
                  <a:cubicBezTo>
                    <a:pt x="104" y="246"/>
                    <a:pt x="112" y="243"/>
                    <a:pt x="120" y="236"/>
                  </a:cubicBezTo>
                  <a:cubicBezTo>
                    <a:pt x="123" y="232"/>
                    <a:pt x="126" y="230"/>
                    <a:pt x="130" y="230"/>
                  </a:cubicBezTo>
                  <a:cubicBezTo>
                    <a:pt x="136" y="230"/>
                    <a:pt x="144" y="235"/>
                    <a:pt x="152" y="243"/>
                  </a:cubicBezTo>
                  <a:cubicBezTo>
                    <a:pt x="171" y="243"/>
                    <a:pt x="190" y="236"/>
                    <a:pt x="209" y="230"/>
                  </a:cubicBezTo>
                  <a:cubicBezTo>
                    <a:pt x="291" y="199"/>
                    <a:pt x="190" y="54"/>
                    <a:pt x="152" y="28"/>
                  </a:cubicBezTo>
                  <a:lnTo>
                    <a:pt x="127" y="16"/>
                  </a:lnTo>
                  <a:cubicBezTo>
                    <a:pt x="116" y="5"/>
                    <a:pt x="104" y="1"/>
                    <a:pt x="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9"/>
            <p:cNvSpPr/>
            <p:nvPr/>
          </p:nvSpPr>
          <p:spPr>
            <a:xfrm>
              <a:off x="6729175" y="2749200"/>
              <a:ext cx="4200" cy="3750"/>
            </a:xfrm>
            <a:custGeom>
              <a:avLst/>
              <a:gdLst/>
              <a:ahLst/>
              <a:cxnLst/>
              <a:rect l="l" t="t" r="r" b="b"/>
              <a:pathLst>
                <a:path w="168" h="150" extrusionOk="0">
                  <a:moveTo>
                    <a:pt x="50" y="1"/>
                  </a:moveTo>
                  <a:cubicBezTo>
                    <a:pt x="0" y="1"/>
                    <a:pt x="26" y="129"/>
                    <a:pt x="85" y="141"/>
                  </a:cubicBezTo>
                  <a:lnTo>
                    <a:pt x="111" y="147"/>
                  </a:lnTo>
                  <a:cubicBezTo>
                    <a:pt x="114" y="149"/>
                    <a:pt x="118" y="150"/>
                    <a:pt x="122" y="150"/>
                  </a:cubicBezTo>
                  <a:cubicBezTo>
                    <a:pt x="130" y="150"/>
                    <a:pt x="138" y="146"/>
                    <a:pt x="142" y="141"/>
                  </a:cubicBezTo>
                  <a:lnTo>
                    <a:pt x="149" y="135"/>
                  </a:lnTo>
                  <a:cubicBezTo>
                    <a:pt x="167" y="110"/>
                    <a:pt x="149" y="72"/>
                    <a:pt x="136" y="53"/>
                  </a:cubicBezTo>
                  <a:cubicBezTo>
                    <a:pt x="117" y="28"/>
                    <a:pt x="92" y="15"/>
                    <a:pt x="60" y="2"/>
                  </a:cubicBezTo>
                  <a:cubicBezTo>
                    <a:pt x="56" y="1"/>
                    <a:pt x="53" y="1"/>
                    <a:pt x="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79" name="Google Shape;1979;p19"/>
          <p:cNvSpPr/>
          <p:nvPr/>
        </p:nvSpPr>
        <p:spPr>
          <a:xfrm>
            <a:off x="11302482" y="1163123"/>
            <a:ext cx="724759" cy="627336"/>
          </a:xfrm>
          <a:custGeom>
            <a:avLst/>
            <a:gdLst/>
            <a:ahLst/>
            <a:cxnLst/>
            <a:rect l="l" t="t" r="r" b="b"/>
            <a:pathLst>
              <a:path w="5961" h="5160" extrusionOk="0">
                <a:moveTo>
                  <a:pt x="3539" y="215"/>
                </a:moveTo>
                <a:cubicBezTo>
                  <a:pt x="3842" y="303"/>
                  <a:pt x="4996" y="2883"/>
                  <a:pt x="5721" y="4712"/>
                </a:cubicBezTo>
                <a:cubicBezTo>
                  <a:pt x="5721" y="4724"/>
                  <a:pt x="5727" y="4731"/>
                  <a:pt x="5683" y="4762"/>
                </a:cubicBezTo>
                <a:cubicBezTo>
                  <a:pt x="5489" y="4895"/>
                  <a:pt x="4965" y="4952"/>
                  <a:pt x="4313" y="4952"/>
                </a:cubicBezTo>
                <a:cubicBezTo>
                  <a:pt x="2829" y="4952"/>
                  <a:pt x="685" y="4655"/>
                  <a:pt x="291" y="4283"/>
                </a:cubicBezTo>
                <a:cubicBezTo>
                  <a:pt x="228" y="4220"/>
                  <a:pt x="247" y="4195"/>
                  <a:pt x="259" y="4176"/>
                </a:cubicBezTo>
                <a:cubicBezTo>
                  <a:pt x="1060" y="2839"/>
                  <a:pt x="3242" y="272"/>
                  <a:pt x="3539" y="215"/>
                </a:cubicBezTo>
                <a:close/>
                <a:moveTo>
                  <a:pt x="3545" y="0"/>
                </a:moveTo>
                <a:cubicBezTo>
                  <a:pt x="3091" y="7"/>
                  <a:pt x="726" y="2984"/>
                  <a:pt x="76" y="4068"/>
                </a:cubicBezTo>
                <a:cubicBezTo>
                  <a:pt x="1" y="4188"/>
                  <a:pt x="32" y="4346"/>
                  <a:pt x="146" y="4434"/>
                </a:cubicBezTo>
                <a:cubicBezTo>
                  <a:pt x="587" y="4850"/>
                  <a:pt x="2719" y="5160"/>
                  <a:pt x="4258" y="5160"/>
                </a:cubicBezTo>
                <a:cubicBezTo>
                  <a:pt x="4983" y="5160"/>
                  <a:pt x="5570" y="5096"/>
                  <a:pt x="5803" y="4939"/>
                </a:cubicBezTo>
                <a:cubicBezTo>
                  <a:pt x="5910" y="4882"/>
                  <a:pt x="5961" y="4750"/>
                  <a:pt x="5917" y="4636"/>
                </a:cubicBezTo>
                <a:cubicBezTo>
                  <a:pt x="5488" y="3551"/>
                  <a:pt x="4043" y="0"/>
                  <a:pt x="354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80" name="Google Shape;1980;p19"/>
          <p:cNvGrpSpPr/>
          <p:nvPr/>
        </p:nvGrpSpPr>
        <p:grpSpPr>
          <a:xfrm>
            <a:off x="-267720" y="5551117"/>
            <a:ext cx="937312" cy="727639"/>
            <a:chOff x="1145300" y="2753225"/>
            <a:chExt cx="173375" cy="134575"/>
          </a:xfrm>
        </p:grpSpPr>
        <p:sp>
          <p:nvSpPr>
            <p:cNvPr id="1981" name="Google Shape;1981;p19"/>
            <p:cNvSpPr/>
            <p:nvPr/>
          </p:nvSpPr>
          <p:spPr>
            <a:xfrm>
              <a:off x="1145300" y="2753225"/>
              <a:ext cx="173375" cy="134575"/>
            </a:xfrm>
            <a:custGeom>
              <a:avLst/>
              <a:gdLst/>
              <a:ahLst/>
              <a:cxnLst/>
              <a:rect l="l" t="t" r="r" b="b"/>
              <a:pathLst>
                <a:path w="6935" h="5383" extrusionOk="0">
                  <a:moveTo>
                    <a:pt x="3921" y="1"/>
                  </a:moveTo>
                  <a:cubicBezTo>
                    <a:pt x="3730" y="1"/>
                    <a:pt x="3544" y="15"/>
                    <a:pt x="3371" y="43"/>
                  </a:cubicBezTo>
                  <a:cubicBezTo>
                    <a:pt x="520" y="514"/>
                    <a:pt x="0" y="5383"/>
                    <a:pt x="2910" y="5383"/>
                  </a:cubicBezTo>
                  <a:cubicBezTo>
                    <a:pt x="3038" y="5383"/>
                    <a:pt x="3173" y="5373"/>
                    <a:pt x="3314" y="5354"/>
                  </a:cubicBezTo>
                  <a:cubicBezTo>
                    <a:pt x="5005" y="5114"/>
                    <a:pt x="6935" y="2932"/>
                    <a:pt x="6184" y="1178"/>
                  </a:cubicBezTo>
                  <a:cubicBezTo>
                    <a:pt x="5820" y="326"/>
                    <a:pt x="4814" y="1"/>
                    <a:pt x="39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9"/>
            <p:cNvSpPr/>
            <p:nvPr/>
          </p:nvSpPr>
          <p:spPr>
            <a:xfrm>
              <a:off x="1252425" y="2768250"/>
              <a:ext cx="15950" cy="13850"/>
            </a:xfrm>
            <a:custGeom>
              <a:avLst/>
              <a:gdLst/>
              <a:ahLst/>
              <a:cxnLst/>
              <a:rect l="l" t="t" r="r" b="b"/>
              <a:pathLst>
                <a:path w="638" h="554" extrusionOk="0">
                  <a:moveTo>
                    <a:pt x="421" y="1"/>
                  </a:moveTo>
                  <a:cubicBezTo>
                    <a:pt x="279" y="1"/>
                    <a:pt x="107" y="176"/>
                    <a:pt x="58" y="275"/>
                  </a:cubicBezTo>
                  <a:cubicBezTo>
                    <a:pt x="26" y="344"/>
                    <a:pt x="1" y="451"/>
                    <a:pt x="64" y="514"/>
                  </a:cubicBezTo>
                  <a:cubicBezTo>
                    <a:pt x="92" y="543"/>
                    <a:pt x="129" y="553"/>
                    <a:pt x="166" y="553"/>
                  </a:cubicBezTo>
                  <a:cubicBezTo>
                    <a:pt x="212" y="553"/>
                    <a:pt x="259" y="538"/>
                    <a:pt x="297" y="521"/>
                  </a:cubicBezTo>
                  <a:cubicBezTo>
                    <a:pt x="329" y="502"/>
                    <a:pt x="360" y="483"/>
                    <a:pt x="392" y="464"/>
                  </a:cubicBezTo>
                  <a:cubicBezTo>
                    <a:pt x="480" y="401"/>
                    <a:pt x="638" y="218"/>
                    <a:pt x="568" y="104"/>
                  </a:cubicBezTo>
                  <a:cubicBezTo>
                    <a:pt x="562" y="85"/>
                    <a:pt x="549" y="67"/>
                    <a:pt x="531" y="48"/>
                  </a:cubicBezTo>
                  <a:cubicBezTo>
                    <a:pt x="499" y="14"/>
                    <a:pt x="461" y="1"/>
                    <a:pt x="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19"/>
            <p:cNvSpPr/>
            <p:nvPr/>
          </p:nvSpPr>
          <p:spPr>
            <a:xfrm>
              <a:off x="1267400" y="2775425"/>
              <a:ext cx="8700" cy="8225"/>
            </a:xfrm>
            <a:custGeom>
              <a:avLst/>
              <a:gdLst/>
              <a:ahLst/>
              <a:cxnLst/>
              <a:rect l="l" t="t" r="r" b="b"/>
              <a:pathLst>
                <a:path w="348" h="329" extrusionOk="0">
                  <a:moveTo>
                    <a:pt x="253" y="0"/>
                  </a:moveTo>
                  <a:cubicBezTo>
                    <a:pt x="159" y="13"/>
                    <a:pt x="70" y="70"/>
                    <a:pt x="32" y="164"/>
                  </a:cubicBezTo>
                  <a:cubicBezTo>
                    <a:pt x="1" y="227"/>
                    <a:pt x="1" y="328"/>
                    <a:pt x="96" y="328"/>
                  </a:cubicBezTo>
                  <a:cubicBezTo>
                    <a:pt x="196" y="322"/>
                    <a:pt x="278" y="259"/>
                    <a:pt x="323" y="164"/>
                  </a:cubicBezTo>
                  <a:cubicBezTo>
                    <a:pt x="348" y="101"/>
                    <a:pt x="348" y="0"/>
                    <a:pt x="2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19"/>
            <p:cNvSpPr/>
            <p:nvPr/>
          </p:nvSpPr>
          <p:spPr>
            <a:xfrm>
              <a:off x="1261100" y="2790075"/>
              <a:ext cx="8375" cy="7275"/>
            </a:xfrm>
            <a:custGeom>
              <a:avLst/>
              <a:gdLst/>
              <a:ahLst/>
              <a:cxnLst/>
              <a:rect l="l" t="t" r="r" b="b"/>
              <a:pathLst>
                <a:path w="335" h="291" extrusionOk="0">
                  <a:moveTo>
                    <a:pt x="237" y="1"/>
                  </a:moveTo>
                  <a:cubicBezTo>
                    <a:pt x="197" y="1"/>
                    <a:pt x="152" y="21"/>
                    <a:pt x="127" y="39"/>
                  </a:cubicBezTo>
                  <a:lnTo>
                    <a:pt x="108" y="58"/>
                  </a:lnTo>
                  <a:cubicBezTo>
                    <a:pt x="57" y="95"/>
                    <a:pt x="1" y="165"/>
                    <a:pt x="20" y="234"/>
                  </a:cubicBezTo>
                  <a:cubicBezTo>
                    <a:pt x="26" y="234"/>
                    <a:pt x="26" y="240"/>
                    <a:pt x="26" y="247"/>
                  </a:cubicBezTo>
                  <a:cubicBezTo>
                    <a:pt x="37" y="279"/>
                    <a:pt x="62" y="290"/>
                    <a:pt x="91" y="290"/>
                  </a:cubicBezTo>
                  <a:cubicBezTo>
                    <a:pt x="130" y="290"/>
                    <a:pt x="177" y="269"/>
                    <a:pt x="202" y="247"/>
                  </a:cubicBezTo>
                  <a:lnTo>
                    <a:pt x="240" y="215"/>
                  </a:lnTo>
                  <a:cubicBezTo>
                    <a:pt x="284" y="190"/>
                    <a:pt x="335" y="127"/>
                    <a:pt x="316" y="76"/>
                  </a:cubicBezTo>
                  <a:cubicBezTo>
                    <a:pt x="316" y="64"/>
                    <a:pt x="303" y="58"/>
                    <a:pt x="303" y="45"/>
                  </a:cubicBezTo>
                  <a:cubicBezTo>
                    <a:pt x="292" y="12"/>
                    <a:pt x="266" y="1"/>
                    <a:pt x="2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9"/>
            <p:cNvSpPr/>
            <p:nvPr/>
          </p:nvSpPr>
          <p:spPr>
            <a:xfrm>
              <a:off x="1250225" y="2787100"/>
              <a:ext cx="6400" cy="6725"/>
            </a:xfrm>
            <a:custGeom>
              <a:avLst/>
              <a:gdLst/>
              <a:ahLst/>
              <a:cxnLst/>
              <a:rect l="l" t="t" r="r" b="b"/>
              <a:pathLst>
                <a:path w="256" h="269" extrusionOk="0">
                  <a:moveTo>
                    <a:pt x="202" y="0"/>
                  </a:moveTo>
                  <a:cubicBezTo>
                    <a:pt x="153" y="0"/>
                    <a:pt x="75" y="48"/>
                    <a:pt x="45" y="82"/>
                  </a:cubicBezTo>
                  <a:cubicBezTo>
                    <a:pt x="7" y="120"/>
                    <a:pt x="0" y="183"/>
                    <a:pt x="19" y="233"/>
                  </a:cubicBezTo>
                  <a:cubicBezTo>
                    <a:pt x="32" y="258"/>
                    <a:pt x="50" y="268"/>
                    <a:pt x="70" y="268"/>
                  </a:cubicBezTo>
                  <a:cubicBezTo>
                    <a:pt x="131" y="268"/>
                    <a:pt x="213" y="175"/>
                    <a:pt x="228" y="132"/>
                  </a:cubicBezTo>
                  <a:cubicBezTo>
                    <a:pt x="234" y="113"/>
                    <a:pt x="240" y="101"/>
                    <a:pt x="240" y="82"/>
                  </a:cubicBezTo>
                  <a:cubicBezTo>
                    <a:pt x="255" y="21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9"/>
            <p:cNvSpPr/>
            <p:nvPr/>
          </p:nvSpPr>
          <p:spPr>
            <a:xfrm>
              <a:off x="1207325" y="2798150"/>
              <a:ext cx="7125" cy="6800"/>
            </a:xfrm>
            <a:custGeom>
              <a:avLst/>
              <a:gdLst/>
              <a:ahLst/>
              <a:cxnLst/>
              <a:rect l="l" t="t" r="r" b="b"/>
              <a:pathLst>
                <a:path w="285" h="272" extrusionOk="0">
                  <a:moveTo>
                    <a:pt x="221" y="1"/>
                  </a:moveTo>
                  <a:cubicBezTo>
                    <a:pt x="154" y="1"/>
                    <a:pt x="46" y="101"/>
                    <a:pt x="32" y="138"/>
                  </a:cubicBezTo>
                  <a:cubicBezTo>
                    <a:pt x="7" y="189"/>
                    <a:pt x="1" y="245"/>
                    <a:pt x="58" y="264"/>
                  </a:cubicBezTo>
                  <a:cubicBezTo>
                    <a:pt x="68" y="269"/>
                    <a:pt x="79" y="272"/>
                    <a:pt x="90" y="272"/>
                  </a:cubicBezTo>
                  <a:cubicBezTo>
                    <a:pt x="133" y="272"/>
                    <a:pt x="180" y="238"/>
                    <a:pt x="215" y="208"/>
                  </a:cubicBezTo>
                  <a:cubicBezTo>
                    <a:pt x="260" y="170"/>
                    <a:pt x="285" y="107"/>
                    <a:pt x="272" y="50"/>
                  </a:cubicBezTo>
                  <a:cubicBezTo>
                    <a:pt x="265" y="14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9"/>
            <p:cNvSpPr/>
            <p:nvPr/>
          </p:nvSpPr>
          <p:spPr>
            <a:xfrm>
              <a:off x="1216275" y="2827200"/>
              <a:ext cx="9375" cy="6875"/>
            </a:xfrm>
            <a:custGeom>
              <a:avLst/>
              <a:gdLst/>
              <a:ahLst/>
              <a:cxnLst/>
              <a:rect l="l" t="t" r="r" b="b"/>
              <a:pathLst>
                <a:path w="375" h="275" extrusionOk="0">
                  <a:moveTo>
                    <a:pt x="215" y="1"/>
                  </a:moveTo>
                  <a:cubicBezTo>
                    <a:pt x="141" y="1"/>
                    <a:pt x="62" y="90"/>
                    <a:pt x="40" y="143"/>
                  </a:cubicBezTo>
                  <a:cubicBezTo>
                    <a:pt x="1" y="222"/>
                    <a:pt x="39" y="275"/>
                    <a:pt x="104" y="275"/>
                  </a:cubicBezTo>
                  <a:cubicBezTo>
                    <a:pt x="121" y="275"/>
                    <a:pt x="140" y="271"/>
                    <a:pt x="160" y="263"/>
                  </a:cubicBezTo>
                  <a:lnTo>
                    <a:pt x="185" y="250"/>
                  </a:lnTo>
                  <a:cubicBezTo>
                    <a:pt x="261" y="225"/>
                    <a:pt x="375" y="80"/>
                    <a:pt x="274" y="17"/>
                  </a:cubicBezTo>
                  <a:lnTo>
                    <a:pt x="255" y="11"/>
                  </a:lnTo>
                  <a:cubicBezTo>
                    <a:pt x="242" y="4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9"/>
            <p:cNvSpPr/>
            <p:nvPr/>
          </p:nvSpPr>
          <p:spPr>
            <a:xfrm>
              <a:off x="1228150" y="2817825"/>
              <a:ext cx="8075" cy="4775"/>
            </a:xfrm>
            <a:custGeom>
              <a:avLst/>
              <a:gdLst/>
              <a:ahLst/>
              <a:cxnLst/>
              <a:rect l="l" t="t" r="r" b="b"/>
              <a:pathLst>
                <a:path w="323" h="191" extrusionOk="0">
                  <a:moveTo>
                    <a:pt x="202" y="1"/>
                  </a:moveTo>
                  <a:cubicBezTo>
                    <a:pt x="120" y="1"/>
                    <a:pt x="0" y="190"/>
                    <a:pt x="114" y="190"/>
                  </a:cubicBezTo>
                  <a:cubicBezTo>
                    <a:pt x="202" y="190"/>
                    <a:pt x="322" y="1"/>
                    <a:pt x="2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9"/>
            <p:cNvSpPr/>
            <p:nvPr/>
          </p:nvSpPr>
          <p:spPr>
            <a:xfrm>
              <a:off x="1187450" y="2849675"/>
              <a:ext cx="9475" cy="7375"/>
            </a:xfrm>
            <a:custGeom>
              <a:avLst/>
              <a:gdLst/>
              <a:ahLst/>
              <a:cxnLst/>
              <a:rect l="l" t="t" r="r" b="b"/>
              <a:pathLst>
                <a:path w="379" h="295" extrusionOk="0">
                  <a:moveTo>
                    <a:pt x="271" y="0"/>
                  </a:moveTo>
                  <a:cubicBezTo>
                    <a:pt x="167" y="0"/>
                    <a:pt x="1" y="171"/>
                    <a:pt x="90" y="259"/>
                  </a:cubicBezTo>
                  <a:lnTo>
                    <a:pt x="96" y="272"/>
                  </a:lnTo>
                  <a:cubicBezTo>
                    <a:pt x="114" y="288"/>
                    <a:pt x="134" y="294"/>
                    <a:pt x="156" y="294"/>
                  </a:cubicBezTo>
                  <a:cubicBezTo>
                    <a:pt x="256" y="294"/>
                    <a:pt x="378" y="147"/>
                    <a:pt x="342" y="64"/>
                  </a:cubicBezTo>
                  <a:cubicBezTo>
                    <a:pt x="342" y="58"/>
                    <a:pt x="342" y="51"/>
                    <a:pt x="336" y="45"/>
                  </a:cubicBezTo>
                  <a:cubicBezTo>
                    <a:pt x="323" y="13"/>
                    <a:pt x="299" y="0"/>
                    <a:pt x="2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9"/>
            <p:cNvSpPr/>
            <p:nvPr/>
          </p:nvSpPr>
          <p:spPr>
            <a:xfrm>
              <a:off x="1198825" y="2870525"/>
              <a:ext cx="7275" cy="6550"/>
            </a:xfrm>
            <a:custGeom>
              <a:avLst/>
              <a:gdLst/>
              <a:ahLst/>
              <a:cxnLst/>
              <a:rect l="l" t="t" r="r" b="b"/>
              <a:pathLst>
                <a:path w="291" h="262" extrusionOk="0">
                  <a:moveTo>
                    <a:pt x="208" y="1"/>
                  </a:moveTo>
                  <a:cubicBezTo>
                    <a:pt x="181" y="1"/>
                    <a:pt x="150" y="14"/>
                    <a:pt x="127" y="31"/>
                  </a:cubicBezTo>
                  <a:cubicBezTo>
                    <a:pt x="108" y="37"/>
                    <a:pt x="89" y="50"/>
                    <a:pt x="76" y="62"/>
                  </a:cubicBezTo>
                  <a:cubicBezTo>
                    <a:pt x="26" y="100"/>
                    <a:pt x="0" y="163"/>
                    <a:pt x="7" y="226"/>
                  </a:cubicBezTo>
                  <a:cubicBezTo>
                    <a:pt x="11" y="253"/>
                    <a:pt x="38" y="261"/>
                    <a:pt x="64" y="261"/>
                  </a:cubicBezTo>
                  <a:cubicBezTo>
                    <a:pt x="75" y="261"/>
                    <a:pt x="86" y="260"/>
                    <a:pt x="95" y="258"/>
                  </a:cubicBezTo>
                  <a:cubicBezTo>
                    <a:pt x="127" y="245"/>
                    <a:pt x="152" y="233"/>
                    <a:pt x="177" y="214"/>
                  </a:cubicBezTo>
                  <a:cubicBezTo>
                    <a:pt x="227" y="176"/>
                    <a:pt x="291" y="107"/>
                    <a:pt x="265" y="37"/>
                  </a:cubicBezTo>
                  <a:cubicBezTo>
                    <a:pt x="254" y="11"/>
                    <a:pt x="232" y="1"/>
                    <a:pt x="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9"/>
            <p:cNvSpPr/>
            <p:nvPr/>
          </p:nvSpPr>
          <p:spPr>
            <a:xfrm>
              <a:off x="1224675" y="2861050"/>
              <a:ext cx="9175" cy="8200"/>
            </a:xfrm>
            <a:custGeom>
              <a:avLst/>
              <a:gdLst/>
              <a:ahLst/>
              <a:cxnLst/>
              <a:rect l="l" t="t" r="r" b="b"/>
              <a:pathLst>
                <a:path w="367" h="328" extrusionOk="0">
                  <a:moveTo>
                    <a:pt x="255" y="1"/>
                  </a:moveTo>
                  <a:cubicBezTo>
                    <a:pt x="241" y="1"/>
                    <a:pt x="228" y="3"/>
                    <a:pt x="215" y="6"/>
                  </a:cubicBezTo>
                  <a:cubicBezTo>
                    <a:pt x="139" y="31"/>
                    <a:pt x="70" y="88"/>
                    <a:pt x="32" y="164"/>
                  </a:cubicBezTo>
                  <a:cubicBezTo>
                    <a:pt x="13" y="214"/>
                    <a:pt x="1" y="296"/>
                    <a:pt x="64" y="322"/>
                  </a:cubicBezTo>
                  <a:cubicBezTo>
                    <a:pt x="76" y="326"/>
                    <a:pt x="88" y="328"/>
                    <a:pt x="100" y="328"/>
                  </a:cubicBezTo>
                  <a:cubicBezTo>
                    <a:pt x="158" y="328"/>
                    <a:pt x="217" y="282"/>
                    <a:pt x="259" y="246"/>
                  </a:cubicBezTo>
                  <a:lnTo>
                    <a:pt x="310" y="202"/>
                  </a:lnTo>
                  <a:cubicBezTo>
                    <a:pt x="335" y="189"/>
                    <a:pt x="367" y="151"/>
                    <a:pt x="354" y="126"/>
                  </a:cubicBezTo>
                  <a:cubicBezTo>
                    <a:pt x="348" y="101"/>
                    <a:pt x="341" y="76"/>
                    <a:pt x="335" y="50"/>
                  </a:cubicBezTo>
                  <a:cubicBezTo>
                    <a:pt x="326" y="14"/>
                    <a:pt x="291" y="1"/>
                    <a:pt x="2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9"/>
            <p:cNvSpPr/>
            <p:nvPr/>
          </p:nvSpPr>
          <p:spPr>
            <a:xfrm>
              <a:off x="1207975" y="2849400"/>
              <a:ext cx="7575" cy="6450"/>
            </a:xfrm>
            <a:custGeom>
              <a:avLst/>
              <a:gdLst/>
              <a:ahLst/>
              <a:cxnLst/>
              <a:rect l="l" t="t" r="r" b="b"/>
              <a:pathLst>
                <a:path w="303" h="258" extrusionOk="0">
                  <a:moveTo>
                    <a:pt x="211" y="0"/>
                  </a:moveTo>
                  <a:cubicBezTo>
                    <a:pt x="181" y="0"/>
                    <a:pt x="146" y="10"/>
                    <a:pt x="114" y="31"/>
                  </a:cubicBezTo>
                  <a:cubicBezTo>
                    <a:pt x="76" y="56"/>
                    <a:pt x="44" y="94"/>
                    <a:pt x="25" y="138"/>
                  </a:cubicBezTo>
                  <a:cubicBezTo>
                    <a:pt x="0" y="195"/>
                    <a:pt x="6" y="251"/>
                    <a:pt x="70" y="258"/>
                  </a:cubicBezTo>
                  <a:cubicBezTo>
                    <a:pt x="107" y="258"/>
                    <a:pt x="145" y="245"/>
                    <a:pt x="177" y="226"/>
                  </a:cubicBezTo>
                  <a:cubicBezTo>
                    <a:pt x="196" y="220"/>
                    <a:pt x="215" y="201"/>
                    <a:pt x="234" y="182"/>
                  </a:cubicBezTo>
                  <a:cubicBezTo>
                    <a:pt x="259" y="157"/>
                    <a:pt x="278" y="119"/>
                    <a:pt x="290" y="81"/>
                  </a:cubicBezTo>
                  <a:cubicBezTo>
                    <a:pt x="302" y="29"/>
                    <a:pt x="264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9"/>
            <p:cNvSpPr/>
            <p:nvPr/>
          </p:nvSpPr>
          <p:spPr>
            <a:xfrm>
              <a:off x="1246225" y="2854100"/>
              <a:ext cx="9375" cy="6300"/>
            </a:xfrm>
            <a:custGeom>
              <a:avLst/>
              <a:gdLst/>
              <a:ahLst/>
              <a:cxnLst/>
              <a:rect l="l" t="t" r="r" b="b"/>
              <a:pathLst>
                <a:path w="375" h="252" extrusionOk="0">
                  <a:moveTo>
                    <a:pt x="198" y="0"/>
                  </a:moveTo>
                  <a:cubicBezTo>
                    <a:pt x="123" y="7"/>
                    <a:pt x="60" y="57"/>
                    <a:pt x="28" y="127"/>
                  </a:cubicBezTo>
                  <a:cubicBezTo>
                    <a:pt x="0" y="182"/>
                    <a:pt x="16" y="251"/>
                    <a:pt x="75" y="251"/>
                  </a:cubicBezTo>
                  <a:cubicBezTo>
                    <a:pt x="84" y="251"/>
                    <a:pt x="93" y="250"/>
                    <a:pt x="104" y="246"/>
                  </a:cubicBezTo>
                  <a:lnTo>
                    <a:pt x="123" y="246"/>
                  </a:lnTo>
                  <a:cubicBezTo>
                    <a:pt x="205" y="221"/>
                    <a:pt x="375" y="7"/>
                    <a:pt x="2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9"/>
            <p:cNvSpPr/>
            <p:nvPr/>
          </p:nvSpPr>
          <p:spPr>
            <a:xfrm>
              <a:off x="1230125" y="2849525"/>
              <a:ext cx="7975" cy="6725"/>
            </a:xfrm>
            <a:custGeom>
              <a:avLst/>
              <a:gdLst/>
              <a:ahLst/>
              <a:cxnLst/>
              <a:rect l="l" t="t" r="r" b="b"/>
              <a:pathLst>
                <a:path w="319" h="269" extrusionOk="0">
                  <a:moveTo>
                    <a:pt x="249" y="1"/>
                  </a:moveTo>
                  <a:lnTo>
                    <a:pt x="268" y="26"/>
                  </a:lnTo>
                  <a:lnTo>
                    <a:pt x="268" y="32"/>
                  </a:lnTo>
                  <a:cubicBezTo>
                    <a:pt x="237" y="22"/>
                    <a:pt x="208" y="17"/>
                    <a:pt x="183" y="17"/>
                  </a:cubicBezTo>
                  <a:cubicBezTo>
                    <a:pt x="127" y="17"/>
                    <a:pt x="84" y="41"/>
                    <a:pt x="54" y="89"/>
                  </a:cubicBezTo>
                  <a:cubicBezTo>
                    <a:pt x="35" y="108"/>
                    <a:pt x="22" y="139"/>
                    <a:pt x="16" y="164"/>
                  </a:cubicBezTo>
                  <a:cubicBezTo>
                    <a:pt x="1" y="238"/>
                    <a:pt x="42" y="269"/>
                    <a:pt x="92" y="269"/>
                  </a:cubicBezTo>
                  <a:cubicBezTo>
                    <a:pt x="124" y="269"/>
                    <a:pt x="159" y="256"/>
                    <a:pt x="186" y="234"/>
                  </a:cubicBezTo>
                  <a:cubicBezTo>
                    <a:pt x="212" y="215"/>
                    <a:pt x="237" y="196"/>
                    <a:pt x="249" y="171"/>
                  </a:cubicBezTo>
                  <a:cubicBezTo>
                    <a:pt x="281" y="120"/>
                    <a:pt x="319" y="38"/>
                    <a:pt x="2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9"/>
            <p:cNvSpPr/>
            <p:nvPr/>
          </p:nvSpPr>
          <p:spPr>
            <a:xfrm>
              <a:off x="1235550" y="2865600"/>
              <a:ext cx="11700" cy="6975"/>
            </a:xfrm>
            <a:custGeom>
              <a:avLst/>
              <a:gdLst/>
              <a:ahLst/>
              <a:cxnLst/>
              <a:rect l="l" t="t" r="r" b="b"/>
              <a:pathLst>
                <a:path w="468" h="279" extrusionOk="0">
                  <a:moveTo>
                    <a:pt x="297" y="1"/>
                  </a:moveTo>
                  <a:cubicBezTo>
                    <a:pt x="178" y="1"/>
                    <a:pt x="1" y="278"/>
                    <a:pt x="165" y="278"/>
                  </a:cubicBezTo>
                  <a:cubicBezTo>
                    <a:pt x="291" y="278"/>
                    <a:pt x="468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19"/>
            <p:cNvSpPr/>
            <p:nvPr/>
          </p:nvSpPr>
          <p:spPr>
            <a:xfrm>
              <a:off x="1277650" y="2828875"/>
              <a:ext cx="9500" cy="9000"/>
            </a:xfrm>
            <a:custGeom>
              <a:avLst/>
              <a:gdLst/>
              <a:ahLst/>
              <a:cxnLst/>
              <a:rect l="l" t="t" r="r" b="b"/>
              <a:pathLst>
                <a:path w="380" h="360" extrusionOk="0">
                  <a:moveTo>
                    <a:pt x="278" y="0"/>
                  </a:moveTo>
                  <a:cubicBezTo>
                    <a:pt x="171" y="13"/>
                    <a:pt x="77" y="82"/>
                    <a:pt x="32" y="177"/>
                  </a:cubicBezTo>
                  <a:cubicBezTo>
                    <a:pt x="1" y="246"/>
                    <a:pt x="1" y="360"/>
                    <a:pt x="102" y="360"/>
                  </a:cubicBezTo>
                  <a:cubicBezTo>
                    <a:pt x="209" y="347"/>
                    <a:pt x="304" y="278"/>
                    <a:pt x="348" y="183"/>
                  </a:cubicBezTo>
                  <a:cubicBezTo>
                    <a:pt x="379" y="114"/>
                    <a:pt x="379" y="0"/>
                    <a:pt x="2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7" name="Google Shape;1997;p19"/>
          <p:cNvSpPr txBox="1">
            <a:spLocks noGrp="1"/>
          </p:cNvSpPr>
          <p:nvPr>
            <p:ph type="ctrTitle"/>
          </p:nvPr>
        </p:nvSpPr>
        <p:spPr>
          <a:xfrm>
            <a:off x="1213104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1998" name="Google Shape;1998;p19"/>
          <p:cNvSpPr txBox="1">
            <a:spLocks noGrp="1"/>
          </p:cNvSpPr>
          <p:nvPr>
            <p:ph type="subTitle" idx="1"/>
          </p:nvPr>
        </p:nvSpPr>
        <p:spPr>
          <a:xfrm>
            <a:off x="1213104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999" name="Google Shape;1999;p19"/>
          <p:cNvSpPr txBox="1">
            <a:spLocks noGrp="1"/>
          </p:cNvSpPr>
          <p:nvPr>
            <p:ph type="ctrTitle" idx="2"/>
          </p:nvPr>
        </p:nvSpPr>
        <p:spPr>
          <a:xfrm>
            <a:off x="4892703" y="1743456"/>
            <a:ext cx="2365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0" name="Google Shape;2000;p19"/>
          <p:cNvSpPr txBox="1">
            <a:spLocks noGrp="1"/>
          </p:cNvSpPr>
          <p:nvPr>
            <p:ph type="subTitle" idx="3"/>
          </p:nvPr>
        </p:nvSpPr>
        <p:spPr>
          <a:xfrm>
            <a:off x="4821103" y="2427699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1" name="Google Shape;2001;p19"/>
          <p:cNvSpPr txBox="1">
            <a:spLocks noGrp="1"/>
          </p:cNvSpPr>
          <p:nvPr>
            <p:ph type="ctrTitle" idx="4"/>
          </p:nvPr>
        </p:nvSpPr>
        <p:spPr>
          <a:xfrm>
            <a:off x="8468565" y="1748967"/>
            <a:ext cx="25084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2" name="Google Shape;2002;p19"/>
          <p:cNvSpPr txBox="1">
            <a:spLocks noGrp="1"/>
          </p:cNvSpPr>
          <p:nvPr>
            <p:ph type="subTitle" idx="5"/>
          </p:nvPr>
        </p:nvSpPr>
        <p:spPr>
          <a:xfrm>
            <a:off x="8468565" y="242399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3" name="Google Shape;2003;p19"/>
          <p:cNvSpPr txBox="1">
            <a:spLocks noGrp="1"/>
          </p:cNvSpPr>
          <p:nvPr>
            <p:ph type="ctrTitle" idx="6"/>
          </p:nvPr>
        </p:nvSpPr>
        <p:spPr>
          <a:xfrm>
            <a:off x="1213704" y="3929900"/>
            <a:ext cx="250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4" name="Google Shape;2004;p19"/>
          <p:cNvSpPr txBox="1">
            <a:spLocks noGrp="1"/>
          </p:cNvSpPr>
          <p:nvPr>
            <p:ph type="subTitle" idx="7"/>
          </p:nvPr>
        </p:nvSpPr>
        <p:spPr>
          <a:xfrm>
            <a:off x="1213104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5" name="Google Shape;2005;p19"/>
          <p:cNvSpPr txBox="1">
            <a:spLocks noGrp="1"/>
          </p:cNvSpPr>
          <p:nvPr>
            <p:ph type="ctrTitle" idx="8"/>
          </p:nvPr>
        </p:nvSpPr>
        <p:spPr>
          <a:xfrm>
            <a:off x="4926303" y="3933600"/>
            <a:ext cx="229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6" name="Google Shape;2006;p19"/>
          <p:cNvSpPr txBox="1">
            <a:spLocks noGrp="1"/>
          </p:cNvSpPr>
          <p:nvPr>
            <p:ph type="subTitle" idx="9"/>
          </p:nvPr>
        </p:nvSpPr>
        <p:spPr>
          <a:xfrm>
            <a:off x="4821103" y="4608628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7" name="Google Shape;2007;p19"/>
          <p:cNvSpPr txBox="1">
            <a:spLocks noGrp="1"/>
          </p:cNvSpPr>
          <p:nvPr>
            <p:ph type="ctrTitle" idx="13"/>
          </p:nvPr>
        </p:nvSpPr>
        <p:spPr>
          <a:xfrm>
            <a:off x="8504165" y="3929900"/>
            <a:ext cx="24372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 Condensed"/>
              <a:buNone/>
              <a:defRPr sz="2400">
                <a:solidFill>
                  <a:schemeClr val="dk2"/>
                </a:solidFill>
                <a:latin typeface="Fira Sans Condensed"/>
                <a:ea typeface="Fira Sans Condensed"/>
                <a:cs typeface="Fira Sans Condensed"/>
                <a:sym typeface="Fira Sans Condensed"/>
              </a:defRPr>
            </a:lvl9pPr>
          </a:lstStyle>
          <a:p>
            <a:endParaRPr/>
          </a:p>
        </p:txBody>
      </p:sp>
      <p:sp>
        <p:nvSpPr>
          <p:cNvPr id="2008" name="Google Shape;2008;p19"/>
          <p:cNvSpPr txBox="1">
            <a:spLocks noGrp="1"/>
          </p:cNvSpPr>
          <p:nvPr>
            <p:ph type="subTitle" idx="14"/>
          </p:nvPr>
        </p:nvSpPr>
        <p:spPr>
          <a:xfrm>
            <a:off x="8468565" y="4604924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2009" name="Google Shape;2009;p19"/>
          <p:cNvSpPr txBox="1">
            <a:spLocks noGrp="1"/>
          </p:cNvSpPr>
          <p:nvPr>
            <p:ph type="title" idx="15"/>
          </p:nvPr>
        </p:nvSpPr>
        <p:spPr>
          <a:xfrm>
            <a:off x="822000" y="432233"/>
            <a:ext cx="8453600" cy="10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713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25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109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7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5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9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3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9/24/2022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1" r:id="rId17"/>
    <p:sldLayoutId id="2147483662" r:id="rId18"/>
    <p:sldLayoutId id="214748366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0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1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2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8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42022" y="1648607"/>
            <a:ext cx="710803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viết sau bài 6, 7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 chữ đ thườ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" y="418306"/>
            <a:ext cx="9951720" cy="6444746"/>
          </a:xfrm>
        </p:spPr>
      </p:pic>
    </p:spTree>
    <p:extLst>
      <p:ext uri="{BB962C8B-B14F-4D97-AF65-F5344CB8AC3E}">
        <p14:creationId xmlns:p14="http://schemas.microsoft.com/office/powerpoint/2010/main" val="7184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 chữ e thườ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060" y="449091"/>
            <a:ext cx="10469880" cy="6408909"/>
          </a:xfrm>
        </p:spPr>
      </p:pic>
    </p:spTree>
    <p:extLst>
      <p:ext uri="{BB962C8B-B14F-4D97-AF65-F5344CB8AC3E}">
        <p14:creationId xmlns:p14="http://schemas.microsoft.com/office/powerpoint/2010/main" val="129358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17068"/>
            <a:ext cx="12192001" cy="641393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2319" y="417068"/>
            <a:ext cx="2976641" cy="61558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rgbClr val="002060"/>
                </a:solidFill>
                <a:latin typeface="UTM Avo" panose="02040603050506020204" pitchFamily="18" charset="0"/>
              </a:rPr>
              <a:t>Hướng </a:t>
            </a:r>
            <a:r>
              <a:rPr lang="vi-VN" sz="2800">
                <a:solidFill>
                  <a:srgbClr val="002060"/>
                </a:solidFill>
                <a:latin typeface="UTM Avo" panose="02040603050506020204" pitchFamily="18" charset="0"/>
              </a:rPr>
              <a:t>dẫn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3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6720"/>
            <a:ext cx="12192000" cy="6431280"/>
          </a:xfrm>
          <a:prstGeom prst="rect">
            <a:avLst/>
          </a:prstGeom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032000" y="1066802"/>
            <a:ext cx="8060267" cy="1733680"/>
          </a:xfrm>
          <a:prstGeom prst="rect">
            <a:avLst/>
          </a:prstGeom>
          <a:solidFill>
            <a:srgbClr val="FFFF00"/>
          </a:solidFill>
          <a:ln w="12700" cap="sq">
            <a:solidFill>
              <a:srgbClr val="FF0066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0666"/>
          </a:p>
        </p:txBody>
      </p:sp>
      <p:sp>
        <p:nvSpPr>
          <p:cNvPr id="14" name="WordArt 15"/>
          <p:cNvSpPr>
            <a:spLocks noChangeArrowheads="1" noChangeShapeType="1" noTextEdit="1"/>
          </p:cNvSpPr>
          <p:nvPr/>
        </p:nvSpPr>
        <p:spPr bwMode="auto">
          <a:xfrm>
            <a:off x="2415116" y="1205708"/>
            <a:ext cx="7446434" cy="12080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kern="10">
                <a:ln w="19050" cap="sq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UTM Avo" panose="02040603050506020204" pitchFamily="18" charset="0"/>
                <a:cs typeface="Times New Roman"/>
              </a:rPr>
              <a:t>VIẾT BẢNG CON</a:t>
            </a:r>
            <a:endParaRPr lang="en-US" sz="4800" kern="10" dirty="0">
              <a:ln w="19050" cap="sq">
                <a:solidFill>
                  <a:srgbClr val="000099"/>
                </a:solidFill>
                <a:round/>
                <a:headEnd type="none" w="sm" len="sm"/>
                <a:tailEnd type="none" w="sm" len="sm"/>
              </a:ln>
              <a:solidFill>
                <a:srgbClr val="CC33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3479800" y="2803526"/>
            <a:ext cx="5198533" cy="3060700"/>
            <a:chOff x="1624" y="1384"/>
            <a:chExt cx="2456" cy="1928"/>
          </a:xfrm>
        </p:grpSpPr>
        <p:sp>
          <p:nvSpPr>
            <p:cNvPr id="18" name="Rectangle 10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1624" y="1384"/>
              <a:ext cx="2456" cy="1928"/>
            </a:xfrm>
            <a:prstGeom prst="rect">
              <a:avLst/>
            </a:prstGeom>
            <a:solidFill>
              <a:srgbClr val="009900"/>
            </a:solidFill>
            <a:ln w="57150" cmpd="thinThick">
              <a:solidFill>
                <a:srgbClr val="CCFF66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2800">
                <a:latin typeface="VNI-Times" pitchFamily="2" charset="0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2616" y="2488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20" name="Rectangle 12"/>
            <p:cNvSpPr>
              <a:spLocks noChangeArrowheads="1"/>
            </p:cNvSpPr>
            <p:nvPr/>
          </p:nvSpPr>
          <p:spPr bwMode="auto">
            <a:xfrm rot="-1403113">
              <a:off x="2600" y="2184"/>
              <a:ext cx="528" cy="80"/>
            </a:xfrm>
            <a:prstGeom prst="rect">
              <a:avLst/>
            </a:prstGeom>
            <a:solidFill>
              <a:srgbClr val="CCFFFF"/>
            </a:solidFill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096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D0393-90AD-4B8E-84C3-14FCCBEA7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41" y="505740"/>
            <a:ext cx="10846117" cy="624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2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2A195-B953-4383-9062-9F6A76F04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41" y="472440"/>
            <a:ext cx="10765518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2100" y="2758440"/>
            <a:ext cx="8115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4028592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"/>
            <a:ext cx="12191680" cy="643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8" y="3379262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283670775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953" y="519983"/>
            <a:ext cx="10494094" cy="633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2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38" y="563798"/>
            <a:ext cx="5505455" cy="57705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093" y="468712"/>
            <a:ext cx="4310959" cy="61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653"/>
            <a:ext cx="12183251" cy="6423347"/>
          </a:xfrm>
          <a:prstGeom prst="rect">
            <a:avLst/>
          </a:prstGeom>
        </p:spPr>
      </p:pic>
      <p:pic>
        <p:nvPicPr>
          <p:cNvPr id="5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86" y="1643187"/>
            <a:ext cx="7853265" cy="391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80912" y="4066322"/>
            <a:ext cx="6076864" cy="1148491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0808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410894" y="1111412"/>
            <a:ext cx="4647506" cy="2194967"/>
          </a:xfrm>
          <a:prstGeom prst="cloudCallout">
            <a:avLst>
              <a:gd name="adj1" fmla="val -71332"/>
              <a:gd name="adj2" fmla="val 47225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tx1"/>
                </a:solidFill>
                <a:latin typeface="UTM Avo" panose="020406030505060202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58349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09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5">
            <a:extLst>
              <a:ext uri="{FF2B5EF4-FFF2-40B4-BE49-F238E27FC236}">
                <a16:creationId xmlns:a16="http://schemas.microsoft.com/office/drawing/2014/main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670"/>
            <a:ext cx="12047823" cy="4307330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205" y="3068877"/>
            <a:ext cx="3028932" cy="38474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039515" y="1758915"/>
            <a:ext cx="1537765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048"/>
            <a:r>
              <a:rPr lang="vi-VN" sz="9600" b="1">
                <a:solidFill>
                  <a:srgbClr val="FF0000"/>
                </a:solidFill>
                <a:latin typeface="HP001 4 hàng" pitchFamily="34" charset="0"/>
              </a:rPr>
              <a:t>      </a:t>
            </a:r>
            <a:r>
              <a:rPr lang="en-US" sz="11500" b="1">
                <a:solidFill>
                  <a:srgbClr val="FF0000"/>
                </a:solidFill>
                <a:latin typeface="HP001 4 hàng" pitchFamily="34" charset="0"/>
              </a:rPr>
              <a:t>ơ, d, đ, e, cờ, da, </a:t>
            </a:r>
            <a:r>
              <a:rPr lang="el-GR" sz="11500" b="1">
                <a:solidFill>
                  <a:srgbClr val="FF0000"/>
                </a:solidFill>
                <a:latin typeface="HP001 4 hàng" pitchFamily="34" charset="0"/>
              </a:rPr>
              <a:t>Α΄</a:t>
            </a:r>
            <a:endParaRPr lang="vi-VN" sz="11500" b="1" dirty="0">
              <a:solidFill>
                <a:srgbClr val="FF0000"/>
              </a:solidFill>
              <a:latin typeface="HP 4 hàng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1390" y="634162"/>
            <a:ext cx="346921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HP001" panose="020B0603050302020204" pitchFamily="34" charset="0"/>
              </a:rPr>
              <a:t>TẬP VIẾT</a:t>
            </a:r>
            <a:endParaRPr kumimoji="0" lang="en-US" sz="60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560320" y="404949"/>
            <a:ext cx="7132320" cy="1086907"/>
          </a:xfrm>
          <a:prstGeom prst="trapezoid">
            <a:avLst/>
          </a:prstGeom>
          <a:solidFill>
            <a:srgbClr val="619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3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952206" y="396134"/>
            <a:ext cx="6453051" cy="945708"/>
            <a:chOff x="3802275" y="-30084"/>
            <a:chExt cx="4589917" cy="945708"/>
          </a:xfrm>
        </p:grpSpPr>
        <p:sp>
          <p:nvSpPr>
            <p:cNvPr id="4" name="文本框 2">
              <a:extLst>
                <a:ext uri="{FF2B5EF4-FFF2-40B4-BE49-F238E27FC236}">
                  <a16:creationId xmlns:a16="http://schemas.microsoft.com/office/drawing/2014/main" id="{B5349202-65A7-49D4-BA5D-2FD2FB9B6CD5}"/>
                </a:ext>
              </a:extLst>
            </p:cNvPr>
            <p:cNvSpPr txBox="1"/>
            <p:nvPr/>
          </p:nvSpPr>
          <p:spPr>
            <a:xfrm>
              <a:off x="4961601" y="-30084"/>
              <a:ext cx="2410572" cy="945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spc="600">
                  <a:solidFill>
                    <a:prstClr val="white"/>
                  </a:solidFill>
                  <a:latin typeface="UTM Avo" panose="02040603050506020204" pitchFamily="18" charset="0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ĐỌC LẠI</a:t>
              </a:r>
              <a:endParaRPr kumimoji="0" lang="zh-CN" altLang="en-US" sz="4800" b="1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endParaRPr>
            </a:p>
          </p:txBody>
        </p:sp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:a16="http://schemas.microsoft.com/office/drawing/2014/main" id="{E8EAAAA6-2D2A-4DAD-8140-C66D41AFA2E7}"/>
              </a:ext>
            </a:extLst>
          </p:cNvPr>
          <p:cNvGrpSpPr/>
          <p:nvPr/>
        </p:nvGrpSpPr>
        <p:grpSpPr>
          <a:xfrm>
            <a:off x="209005" y="2060448"/>
            <a:ext cx="2809361" cy="4066031"/>
            <a:chOff x="1460500" y="1385556"/>
            <a:chExt cx="2616200" cy="2857500"/>
          </a:xfrm>
        </p:grpSpPr>
        <p:sp>
          <p:nvSpPr>
            <p:cNvPr id="11" name="菱形 6">
              <a:extLst>
                <a:ext uri="{FF2B5EF4-FFF2-40B4-BE49-F238E27FC236}">
                  <a16:creationId xmlns:a16="http://schemas.microsoft.com/office/drawing/2014/main" id="{5AB74A7C-412D-46EA-A663-6F4B2EFEB4C2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12" name="菱形 7">
              <a:extLst>
                <a:ext uri="{FF2B5EF4-FFF2-40B4-BE49-F238E27FC236}">
                  <a16:creationId xmlns:a16="http://schemas.microsoft.com/office/drawing/2014/main" id="{B5017604-CC7C-48F4-8D1D-86E7971186F3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13" name="菱形 19">
            <a:extLst>
              <a:ext uri="{FF2B5EF4-FFF2-40B4-BE49-F238E27FC236}">
                <a16:creationId xmlns:a16="http://schemas.microsoft.com/office/drawing/2014/main" id="{1A12B864-BC00-4AAE-855E-8CAB0602C5AE}"/>
              </a:ext>
            </a:extLst>
          </p:cNvPr>
          <p:cNvSpPr/>
          <p:nvPr/>
        </p:nvSpPr>
        <p:spPr>
          <a:xfrm>
            <a:off x="3143022" y="2264075"/>
            <a:ext cx="3140424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14" name="菱形 20">
            <a:extLst>
              <a:ext uri="{FF2B5EF4-FFF2-40B4-BE49-F238E27FC236}">
                <a16:creationId xmlns:a16="http://schemas.microsoft.com/office/drawing/2014/main" id="{137B73D0-9601-4611-A12F-F3ABC3354D28}"/>
              </a:ext>
            </a:extLst>
          </p:cNvPr>
          <p:cNvSpPr/>
          <p:nvPr/>
        </p:nvSpPr>
        <p:spPr>
          <a:xfrm>
            <a:off x="3219649" y="2738493"/>
            <a:ext cx="2896938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18" name="组合 22">
            <a:extLst>
              <a:ext uri="{FF2B5EF4-FFF2-40B4-BE49-F238E27FC236}">
                <a16:creationId xmlns:a16="http://schemas.microsoft.com/office/drawing/2014/main" id="{0F04BC98-3B5E-4CD0-9E0F-C7288D8FE62A}"/>
              </a:ext>
            </a:extLst>
          </p:cNvPr>
          <p:cNvGrpSpPr/>
          <p:nvPr/>
        </p:nvGrpSpPr>
        <p:grpSpPr>
          <a:xfrm>
            <a:off x="6347859" y="2060448"/>
            <a:ext cx="2809361" cy="4066031"/>
            <a:chOff x="1460500" y="1385556"/>
            <a:chExt cx="2616200" cy="2857500"/>
          </a:xfrm>
        </p:grpSpPr>
        <p:sp>
          <p:nvSpPr>
            <p:cNvPr id="21" name="菱形 25">
              <a:extLst>
                <a:ext uri="{FF2B5EF4-FFF2-40B4-BE49-F238E27FC236}">
                  <a16:creationId xmlns:a16="http://schemas.microsoft.com/office/drawing/2014/main" id="{4D65B942-D101-40A9-8369-5479DBE3CC4D}"/>
                </a:ext>
              </a:extLst>
            </p:cNvPr>
            <p:cNvSpPr/>
            <p:nvPr/>
          </p:nvSpPr>
          <p:spPr>
            <a:xfrm>
              <a:off x="1460500" y="1385556"/>
              <a:ext cx="2616200" cy="2616200"/>
            </a:xfrm>
            <a:prstGeom prst="diamond">
              <a:avLst/>
            </a:prstGeom>
            <a:solidFill>
              <a:srgbClr val="6192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  <p:sp>
          <p:nvSpPr>
            <p:cNvPr id="22" name="菱形 26">
              <a:extLst>
                <a:ext uri="{FF2B5EF4-FFF2-40B4-BE49-F238E27FC236}">
                  <a16:creationId xmlns:a16="http://schemas.microsoft.com/office/drawing/2014/main" id="{CD8AEEFE-D684-4F42-932C-DE57C2857A6D}"/>
                </a:ext>
              </a:extLst>
            </p:cNvPr>
            <p:cNvSpPr/>
            <p:nvPr/>
          </p:nvSpPr>
          <p:spPr>
            <a:xfrm>
              <a:off x="1460500" y="1626856"/>
              <a:ext cx="2616200" cy="2616200"/>
            </a:xfrm>
            <a:prstGeom prst="diamond">
              <a:avLst/>
            </a:prstGeom>
            <a:noFill/>
            <a:ln w="19050">
              <a:solidFill>
                <a:srgbClr val="6192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zihun35hao-jindianyahei" panose="00000500000000000000" pitchFamily="2" charset="-122"/>
                <a:ea typeface="zihun35hao-jindianyahei" panose="00000500000000000000" pitchFamily="2" charset="-122"/>
                <a:cs typeface="+mn-cs"/>
                <a:sym typeface="zihun35hao-jindianyahei" panose="00000500000000000000" pitchFamily="2" charset="-122"/>
              </a:endParaRPr>
            </a:p>
          </p:txBody>
        </p:sp>
      </p:grpSp>
      <p:sp>
        <p:nvSpPr>
          <p:cNvPr id="23" name="菱形 31">
            <a:extLst>
              <a:ext uri="{FF2B5EF4-FFF2-40B4-BE49-F238E27FC236}">
                <a16:creationId xmlns:a16="http://schemas.microsoft.com/office/drawing/2014/main" id="{2B8A6F33-40E9-4311-90E7-CAF85D5525B0}"/>
              </a:ext>
            </a:extLst>
          </p:cNvPr>
          <p:cNvSpPr/>
          <p:nvPr/>
        </p:nvSpPr>
        <p:spPr>
          <a:xfrm>
            <a:off x="9227874" y="2103120"/>
            <a:ext cx="2809361" cy="3722677"/>
          </a:xfrm>
          <a:prstGeom prst="diamond">
            <a:avLst/>
          </a:prstGeom>
          <a:solidFill>
            <a:srgbClr val="EE9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4" name="菱形 32">
            <a:extLst>
              <a:ext uri="{FF2B5EF4-FFF2-40B4-BE49-F238E27FC236}">
                <a16:creationId xmlns:a16="http://schemas.microsoft.com/office/drawing/2014/main" id="{1B763F6B-23AB-47EA-A146-5AA9B1908367}"/>
              </a:ext>
            </a:extLst>
          </p:cNvPr>
          <p:cNvSpPr/>
          <p:nvPr/>
        </p:nvSpPr>
        <p:spPr>
          <a:xfrm>
            <a:off x="9227874" y="2738493"/>
            <a:ext cx="2809361" cy="3365197"/>
          </a:xfrm>
          <a:prstGeom prst="diamond">
            <a:avLst/>
          </a:prstGeom>
          <a:noFill/>
          <a:ln w="19050">
            <a:solidFill>
              <a:srgbClr val="EE9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4CFA57F2-491D-45D7-A484-CB153E232BD9}"/>
              </a:ext>
            </a:extLst>
          </p:cNvPr>
          <p:cNvSpPr>
            <a:spLocks noEditPoints="1"/>
          </p:cNvSpPr>
          <p:nvPr/>
        </p:nvSpPr>
        <p:spPr bwMode="auto">
          <a:xfrm>
            <a:off x="10359404" y="2483972"/>
            <a:ext cx="402604" cy="594430"/>
          </a:xfrm>
          <a:custGeom>
            <a:avLst/>
            <a:gdLst>
              <a:gd name="T0" fmla="*/ 189 w 316"/>
              <a:gd name="T1" fmla="*/ 16 h 467"/>
              <a:gd name="T2" fmla="*/ 225 w 316"/>
              <a:gd name="T3" fmla="*/ 7 h 467"/>
              <a:gd name="T4" fmla="*/ 300 w 316"/>
              <a:gd name="T5" fmla="*/ 52 h 467"/>
              <a:gd name="T6" fmla="*/ 309 w 316"/>
              <a:gd name="T7" fmla="*/ 89 h 467"/>
              <a:gd name="T8" fmla="*/ 298 w 316"/>
              <a:gd name="T9" fmla="*/ 105 h 467"/>
              <a:gd name="T10" fmla="*/ 179 w 316"/>
              <a:gd name="T11" fmla="*/ 33 h 467"/>
              <a:gd name="T12" fmla="*/ 189 w 316"/>
              <a:gd name="T13" fmla="*/ 16 h 467"/>
              <a:gd name="T14" fmla="*/ 164 w 316"/>
              <a:gd name="T15" fmla="*/ 58 h 467"/>
              <a:gd name="T16" fmla="*/ 147 w 316"/>
              <a:gd name="T17" fmla="*/ 85 h 467"/>
              <a:gd name="T18" fmla="*/ 266 w 316"/>
              <a:gd name="T19" fmla="*/ 157 h 467"/>
              <a:gd name="T20" fmla="*/ 283 w 316"/>
              <a:gd name="T21" fmla="*/ 130 h 467"/>
              <a:gd name="T22" fmla="*/ 164 w 316"/>
              <a:gd name="T23" fmla="*/ 58 h 467"/>
              <a:gd name="T24" fmla="*/ 2 w 316"/>
              <a:gd name="T25" fmla="*/ 446 h 467"/>
              <a:gd name="T26" fmla="*/ 13 w 316"/>
              <a:gd name="T27" fmla="*/ 354 h 467"/>
              <a:gd name="T28" fmla="*/ 90 w 316"/>
              <a:gd name="T29" fmla="*/ 401 h 467"/>
              <a:gd name="T30" fmla="*/ 13 w 316"/>
              <a:gd name="T31" fmla="*/ 453 h 467"/>
              <a:gd name="T32" fmla="*/ 2 w 316"/>
              <a:gd name="T33" fmla="*/ 446 h 467"/>
              <a:gd name="T34" fmla="*/ 20 w 316"/>
              <a:gd name="T35" fmla="*/ 296 h 467"/>
              <a:gd name="T36" fmla="*/ 133 w 316"/>
              <a:gd name="T37" fmla="*/ 109 h 467"/>
              <a:gd name="T38" fmla="*/ 172 w 316"/>
              <a:gd name="T39" fmla="*/ 133 h 467"/>
              <a:gd name="T40" fmla="*/ 59 w 316"/>
              <a:gd name="T41" fmla="*/ 320 h 467"/>
              <a:gd name="T42" fmla="*/ 20 w 316"/>
              <a:gd name="T43" fmla="*/ 296 h 467"/>
              <a:gd name="T44" fmla="*/ 99 w 316"/>
              <a:gd name="T45" fmla="*/ 344 h 467"/>
              <a:gd name="T46" fmla="*/ 212 w 316"/>
              <a:gd name="T47" fmla="*/ 158 h 467"/>
              <a:gd name="T48" fmla="*/ 252 w 316"/>
              <a:gd name="T49" fmla="*/ 182 h 467"/>
              <a:gd name="T50" fmla="*/ 139 w 316"/>
              <a:gd name="T51" fmla="*/ 368 h 467"/>
              <a:gd name="T52" fmla="*/ 99 w 316"/>
              <a:gd name="T53" fmla="*/ 344 h 467"/>
              <a:gd name="T54" fmla="*/ 95 w 316"/>
              <a:gd name="T55" fmla="*/ 446 h 467"/>
              <a:gd name="T56" fmla="*/ 301 w 316"/>
              <a:gd name="T57" fmla="*/ 446 h 467"/>
              <a:gd name="T58" fmla="*/ 311 w 316"/>
              <a:gd name="T59" fmla="*/ 456 h 467"/>
              <a:gd name="T60" fmla="*/ 301 w 316"/>
              <a:gd name="T61" fmla="*/ 467 h 467"/>
              <a:gd name="T62" fmla="*/ 95 w 316"/>
              <a:gd name="T63" fmla="*/ 467 h 467"/>
              <a:gd name="T64" fmla="*/ 84 w 316"/>
              <a:gd name="T65" fmla="*/ 456 h 467"/>
              <a:gd name="T66" fmla="*/ 95 w 316"/>
              <a:gd name="T67" fmla="*/ 446 h 4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FBCDB4B5-B796-4F32-B1A8-F50B7D1C0344}"/>
              </a:ext>
            </a:extLst>
          </p:cNvPr>
          <p:cNvSpPr>
            <a:spLocks noEditPoints="1"/>
          </p:cNvSpPr>
          <p:nvPr/>
        </p:nvSpPr>
        <p:spPr bwMode="auto">
          <a:xfrm>
            <a:off x="4424210" y="2423604"/>
            <a:ext cx="400234" cy="686792"/>
          </a:xfrm>
          <a:custGeom>
            <a:avLst/>
            <a:gdLst>
              <a:gd name="T0" fmla="*/ 287 w 314"/>
              <a:gd name="T1" fmla="*/ 134 h 540"/>
              <a:gd name="T2" fmla="*/ 314 w 314"/>
              <a:gd name="T3" fmla="*/ 144 h 540"/>
              <a:gd name="T4" fmla="*/ 275 w 314"/>
              <a:gd name="T5" fmla="*/ 254 h 540"/>
              <a:gd name="T6" fmla="*/ 244 w 314"/>
              <a:gd name="T7" fmla="*/ 254 h 540"/>
              <a:gd name="T8" fmla="*/ 287 w 314"/>
              <a:gd name="T9" fmla="*/ 134 h 540"/>
              <a:gd name="T10" fmla="*/ 306 w 314"/>
              <a:gd name="T11" fmla="*/ 50 h 540"/>
              <a:gd name="T12" fmla="*/ 298 w 314"/>
              <a:gd name="T13" fmla="*/ 47 h 540"/>
              <a:gd name="T14" fmla="*/ 258 w 314"/>
              <a:gd name="T15" fmla="*/ 88 h 540"/>
              <a:gd name="T16" fmla="*/ 311 w 314"/>
              <a:gd name="T17" fmla="*/ 107 h 540"/>
              <a:gd name="T18" fmla="*/ 306 w 314"/>
              <a:gd name="T19" fmla="*/ 50 h 540"/>
              <a:gd name="T20" fmla="*/ 213 w 314"/>
              <a:gd name="T21" fmla="*/ 254 h 540"/>
              <a:gd name="T22" fmla="*/ 260 w 314"/>
              <a:gd name="T23" fmla="*/ 124 h 540"/>
              <a:gd name="T24" fmla="*/ 233 w 314"/>
              <a:gd name="T25" fmla="*/ 114 h 540"/>
              <a:gd name="T26" fmla="*/ 183 w 314"/>
              <a:gd name="T27" fmla="*/ 254 h 540"/>
              <a:gd name="T28" fmla="*/ 213 w 314"/>
              <a:gd name="T29" fmla="*/ 254 h 540"/>
              <a:gd name="T30" fmla="*/ 7 w 314"/>
              <a:gd name="T31" fmla="*/ 68 h 540"/>
              <a:gd name="T32" fmla="*/ 42 w 314"/>
              <a:gd name="T33" fmla="*/ 7 h 540"/>
              <a:gd name="T34" fmla="*/ 103 w 314"/>
              <a:gd name="T35" fmla="*/ 42 h 540"/>
              <a:gd name="T36" fmla="*/ 159 w 314"/>
              <a:gd name="T37" fmla="*/ 254 h 540"/>
              <a:gd name="T38" fmla="*/ 56 w 314"/>
              <a:gd name="T39" fmla="*/ 254 h 540"/>
              <a:gd name="T40" fmla="*/ 7 w 314"/>
              <a:gd name="T41" fmla="*/ 68 h 540"/>
              <a:gd name="T42" fmla="*/ 43 w 314"/>
              <a:gd name="T43" fmla="*/ 59 h 540"/>
              <a:gd name="T44" fmla="*/ 78 w 314"/>
              <a:gd name="T45" fmla="*/ 187 h 540"/>
              <a:gd name="T46" fmla="*/ 93 w 314"/>
              <a:gd name="T47" fmla="*/ 195 h 540"/>
              <a:gd name="T48" fmla="*/ 102 w 314"/>
              <a:gd name="T49" fmla="*/ 181 h 540"/>
              <a:gd name="T50" fmla="*/ 67 w 314"/>
              <a:gd name="T51" fmla="*/ 53 h 540"/>
              <a:gd name="T52" fmla="*/ 52 w 314"/>
              <a:gd name="T53" fmla="*/ 44 h 540"/>
              <a:gd name="T54" fmla="*/ 43 w 314"/>
              <a:gd name="T55" fmla="*/ 59 h 540"/>
              <a:gd name="T56" fmla="*/ 292 w 314"/>
              <a:gd name="T57" fmla="*/ 274 h 540"/>
              <a:gd name="T58" fmla="*/ 22 w 314"/>
              <a:gd name="T59" fmla="*/ 274 h 540"/>
              <a:gd name="T60" fmla="*/ 6 w 314"/>
              <a:gd name="T61" fmla="*/ 286 h 540"/>
              <a:gd name="T62" fmla="*/ 22 w 314"/>
              <a:gd name="T63" fmla="*/ 298 h 540"/>
              <a:gd name="T64" fmla="*/ 52 w 314"/>
              <a:gd name="T65" fmla="*/ 516 h 540"/>
              <a:gd name="T66" fmla="*/ 38 w 314"/>
              <a:gd name="T67" fmla="*/ 528 h 540"/>
              <a:gd name="T68" fmla="*/ 55 w 314"/>
              <a:gd name="T69" fmla="*/ 540 h 540"/>
              <a:gd name="T70" fmla="*/ 260 w 314"/>
              <a:gd name="T71" fmla="*/ 540 h 540"/>
              <a:gd name="T72" fmla="*/ 276 w 314"/>
              <a:gd name="T73" fmla="*/ 528 h 540"/>
              <a:gd name="T74" fmla="*/ 262 w 314"/>
              <a:gd name="T75" fmla="*/ 516 h 540"/>
              <a:gd name="T76" fmla="*/ 293 w 314"/>
              <a:gd name="T77" fmla="*/ 298 h 540"/>
              <a:gd name="T78" fmla="*/ 309 w 314"/>
              <a:gd name="T79" fmla="*/ 286 h 540"/>
              <a:gd name="T80" fmla="*/ 292 w 314"/>
              <a:gd name="T81" fmla="*/ 274 h 540"/>
              <a:gd name="T82" fmla="*/ 94 w 314"/>
              <a:gd name="T83" fmla="*/ 508 h 540"/>
              <a:gd name="T84" fmla="*/ 92 w 314"/>
              <a:gd name="T85" fmla="*/ 508 h 540"/>
              <a:gd name="T86" fmla="*/ 81 w 314"/>
              <a:gd name="T87" fmla="*/ 498 h 540"/>
              <a:gd name="T88" fmla="*/ 55 w 314"/>
              <a:gd name="T89" fmla="*/ 312 h 540"/>
              <a:gd name="T90" fmla="*/ 64 w 314"/>
              <a:gd name="T91" fmla="*/ 300 h 540"/>
              <a:gd name="T92" fmla="*/ 77 w 314"/>
              <a:gd name="T93" fmla="*/ 309 h 540"/>
              <a:gd name="T94" fmla="*/ 104 w 314"/>
              <a:gd name="T95" fmla="*/ 495 h 540"/>
              <a:gd name="T96" fmla="*/ 94 w 314"/>
              <a:gd name="T97" fmla="*/ 508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14" h="540">
                <a:moveTo>
                  <a:pt x="287" y="134"/>
                </a:moveTo>
                <a:cubicBezTo>
                  <a:pt x="314" y="144"/>
                  <a:pt x="314" y="144"/>
                  <a:pt x="314" y="14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44" y="254"/>
                  <a:pt x="244" y="254"/>
                  <a:pt x="244" y="254"/>
                </a:cubicBezTo>
                <a:lnTo>
                  <a:pt x="287" y="134"/>
                </a:lnTo>
                <a:close/>
                <a:moveTo>
                  <a:pt x="306" y="50"/>
                </a:moveTo>
                <a:cubicBezTo>
                  <a:pt x="306" y="44"/>
                  <a:pt x="302" y="42"/>
                  <a:pt x="298" y="47"/>
                </a:cubicBezTo>
                <a:cubicBezTo>
                  <a:pt x="258" y="88"/>
                  <a:pt x="258" y="88"/>
                  <a:pt x="258" y="88"/>
                </a:cubicBezTo>
                <a:cubicBezTo>
                  <a:pt x="311" y="107"/>
                  <a:pt x="311" y="107"/>
                  <a:pt x="311" y="107"/>
                </a:cubicBezTo>
                <a:lnTo>
                  <a:pt x="306" y="50"/>
                </a:lnTo>
                <a:close/>
                <a:moveTo>
                  <a:pt x="213" y="254"/>
                </a:moveTo>
                <a:cubicBezTo>
                  <a:pt x="260" y="124"/>
                  <a:pt x="260" y="124"/>
                  <a:pt x="260" y="124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183" y="254"/>
                  <a:pt x="183" y="254"/>
                  <a:pt x="183" y="254"/>
                </a:cubicBezTo>
                <a:lnTo>
                  <a:pt x="213" y="254"/>
                </a:lnTo>
                <a:close/>
                <a:moveTo>
                  <a:pt x="7" y="68"/>
                </a:moveTo>
                <a:cubicBezTo>
                  <a:pt x="0" y="42"/>
                  <a:pt x="16" y="14"/>
                  <a:pt x="42" y="7"/>
                </a:cubicBezTo>
                <a:cubicBezTo>
                  <a:pt x="69" y="0"/>
                  <a:pt x="96" y="16"/>
                  <a:pt x="103" y="42"/>
                </a:cubicBezTo>
                <a:cubicBezTo>
                  <a:pt x="159" y="254"/>
                  <a:pt x="159" y="254"/>
                  <a:pt x="159" y="254"/>
                </a:cubicBezTo>
                <a:cubicBezTo>
                  <a:pt x="56" y="254"/>
                  <a:pt x="56" y="254"/>
                  <a:pt x="56" y="254"/>
                </a:cubicBezTo>
                <a:lnTo>
                  <a:pt x="7" y="68"/>
                </a:lnTo>
                <a:close/>
                <a:moveTo>
                  <a:pt x="43" y="59"/>
                </a:moveTo>
                <a:cubicBezTo>
                  <a:pt x="78" y="187"/>
                  <a:pt x="78" y="187"/>
                  <a:pt x="78" y="187"/>
                </a:cubicBezTo>
                <a:cubicBezTo>
                  <a:pt x="79" y="193"/>
                  <a:pt x="86" y="197"/>
                  <a:pt x="93" y="195"/>
                </a:cubicBezTo>
                <a:cubicBezTo>
                  <a:pt x="99" y="194"/>
                  <a:pt x="103" y="187"/>
                  <a:pt x="102" y="181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46"/>
                  <a:pt x="59" y="43"/>
                  <a:pt x="52" y="44"/>
                </a:cubicBezTo>
                <a:cubicBezTo>
                  <a:pt x="46" y="46"/>
                  <a:pt x="42" y="53"/>
                  <a:pt x="43" y="59"/>
                </a:cubicBezTo>
                <a:close/>
                <a:moveTo>
                  <a:pt x="292" y="274"/>
                </a:moveTo>
                <a:cubicBezTo>
                  <a:pt x="22" y="274"/>
                  <a:pt x="22" y="274"/>
                  <a:pt x="22" y="274"/>
                </a:cubicBezTo>
                <a:cubicBezTo>
                  <a:pt x="13" y="274"/>
                  <a:pt x="6" y="279"/>
                  <a:pt x="6" y="286"/>
                </a:cubicBezTo>
                <a:cubicBezTo>
                  <a:pt x="6" y="292"/>
                  <a:pt x="13" y="297"/>
                  <a:pt x="22" y="298"/>
                </a:cubicBezTo>
                <a:cubicBezTo>
                  <a:pt x="52" y="516"/>
                  <a:pt x="52" y="516"/>
                  <a:pt x="52" y="516"/>
                </a:cubicBezTo>
                <a:cubicBezTo>
                  <a:pt x="44" y="517"/>
                  <a:pt x="38" y="522"/>
                  <a:pt x="38" y="528"/>
                </a:cubicBezTo>
                <a:cubicBezTo>
                  <a:pt x="38" y="534"/>
                  <a:pt x="46" y="540"/>
                  <a:pt x="55" y="540"/>
                </a:cubicBezTo>
                <a:cubicBezTo>
                  <a:pt x="260" y="540"/>
                  <a:pt x="260" y="540"/>
                  <a:pt x="260" y="540"/>
                </a:cubicBezTo>
                <a:cubicBezTo>
                  <a:pt x="269" y="540"/>
                  <a:pt x="276" y="534"/>
                  <a:pt x="276" y="528"/>
                </a:cubicBezTo>
                <a:cubicBezTo>
                  <a:pt x="276" y="522"/>
                  <a:pt x="270" y="517"/>
                  <a:pt x="262" y="516"/>
                </a:cubicBezTo>
                <a:cubicBezTo>
                  <a:pt x="293" y="298"/>
                  <a:pt x="293" y="298"/>
                  <a:pt x="293" y="298"/>
                </a:cubicBezTo>
                <a:cubicBezTo>
                  <a:pt x="302" y="297"/>
                  <a:pt x="309" y="292"/>
                  <a:pt x="309" y="286"/>
                </a:cubicBezTo>
                <a:cubicBezTo>
                  <a:pt x="309" y="279"/>
                  <a:pt x="301" y="274"/>
                  <a:pt x="292" y="274"/>
                </a:cubicBezTo>
                <a:close/>
                <a:moveTo>
                  <a:pt x="94" y="508"/>
                </a:moveTo>
                <a:cubicBezTo>
                  <a:pt x="94" y="508"/>
                  <a:pt x="93" y="508"/>
                  <a:pt x="92" y="508"/>
                </a:cubicBezTo>
                <a:cubicBezTo>
                  <a:pt x="87" y="508"/>
                  <a:pt x="82" y="504"/>
                  <a:pt x="81" y="498"/>
                </a:cubicBezTo>
                <a:cubicBezTo>
                  <a:pt x="55" y="312"/>
                  <a:pt x="55" y="312"/>
                  <a:pt x="55" y="312"/>
                </a:cubicBezTo>
                <a:cubicBezTo>
                  <a:pt x="54" y="306"/>
                  <a:pt x="58" y="300"/>
                  <a:pt x="64" y="300"/>
                </a:cubicBezTo>
                <a:cubicBezTo>
                  <a:pt x="70" y="299"/>
                  <a:pt x="76" y="303"/>
                  <a:pt x="77" y="309"/>
                </a:cubicBezTo>
                <a:cubicBezTo>
                  <a:pt x="104" y="495"/>
                  <a:pt x="104" y="495"/>
                  <a:pt x="104" y="495"/>
                </a:cubicBezTo>
                <a:cubicBezTo>
                  <a:pt x="105" y="501"/>
                  <a:pt x="100" y="507"/>
                  <a:pt x="94" y="5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9" name="Freeform 18">
            <a:extLst>
              <a:ext uri="{FF2B5EF4-FFF2-40B4-BE49-F238E27FC236}">
                <a16:creationId xmlns:a16="http://schemas.microsoft.com/office/drawing/2014/main" id="{E02C8E6D-7A63-4B4A-B1DA-A982A3F8EB8D}"/>
              </a:ext>
            </a:extLst>
          </p:cNvPr>
          <p:cNvSpPr>
            <a:spLocks noEditPoints="1"/>
          </p:cNvSpPr>
          <p:nvPr/>
        </p:nvSpPr>
        <p:spPr bwMode="auto">
          <a:xfrm>
            <a:off x="1303978" y="2329886"/>
            <a:ext cx="580224" cy="696264"/>
          </a:xfrm>
          <a:custGeom>
            <a:avLst/>
            <a:gdLst>
              <a:gd name="T0" fmla="*/ 456 w 456"/>
              <a:gd name="T1" fmla="*/ 528 h 548"/>
              <a:gd name="T2" fmla="*/ 436 w 456"/>
              <a:gd name="T3" fmla="*/ 548 h 548"/>
              <a:gd name="T4" fmla="*/ 84 w 456"/>
              <a:gd name="T5" fmla="*/ 548 h 548"/>
              <a:gd name="T6" fmla="*/ 0 w 456"/>
              <a:gd name="T7" fmla="*/ 464 h 548"/>
              <a:gd name="T8" fmla="*/ 84 w 456"/>
              <a:gd name="T9" fmla="*/ 380 h 548"/>
              <a:gd name="T10" fmla="*/ 436 w 456"/>
              <a:gd name="T11" fmla="*/ 380 h 548"/>
              <a:gd name="T12" fmla="*/ 456 w 456"/>
              <a:gd name="T13" fmla="*/ 399 h 548"/>
              <a:gd name="T14" fmla="*/ 436 w 456"/>
              <a:gd name="T15" fmla="*/ 419 h 548"/>
              <a:gd name="T16" fmla="*/ 90 w 456"/>
              <a:gd name="T17" fmla="*/ 419 h 548"/>
              <a:gd name="T18" fmla="*/ 45 w 456"/>
              <a:gd name="T19" fmla="*/ 464 h 548"/>
              <a:gd name="T20" fmla="*/ 90 w 456"/>
              <a:gd name="T21" fmla="*/ 509 h 548"/>
              <a:gd name="T22" fmla="*/ 436 w 456"/>
              <a:gd name="T23" fmla="*/ 509 h 548"/>
              <a:gd name="T24" fmla="*/ 456 w 456"/>
              <a:gd name="T25" fmla="*/ 528 h 548"/>
              <a:gd name="T26" fmla="*/ 235 w 456"/>
              <a:gd name="T27" fmla="*/ 78 h 548"/>
              <a:gd name="T28" fmla="*/ 309 w 456"/>
              <a:gd name="T29" fmla="*/ 6 h 548"/>
              <a:gd name="T30" fmla="*/ 309 w 456"/>
              <a:gd name="T31" fmla="*/ 0 h 548"/>
              <a:gd name="T32" fmla="*/ 303 w 456"/>
              <a:gd name="T33" fmla="*/ 0 h 548"/>
              <a:gd name="T34" fmla="*/ 228 w 456"/>
              <a:gd name="T35" fmla="*/ 72 h 548"/>
              <a:gd name="T36" fmla="*/ 229 w 456"/>
              <a:gd name="T37" fmla="*/ 77 h 548"/>
              <a:gd name="T38" fmla="*/ 235 w 456"/>
              <a:gd name="T39" fmla="*/ 78 h 548"/>
              <a:gd name="T40" fmla="*/ 372 w 456"/>
              <a:gd name="T41" fmla="*/ 137 h 548"/>
              <a:gd name="T42" fmla="*/ 295 w 456"/>
              <a:gd name="T43" fmla="*/ 85 h 548"/>
              <a:gd name="T44" fmla="*/ 232 w 456"/>
              <a:gd name="T45" fmla="*/ 98 h 548"/>
              <a:gd name="T46" fmla="*/ 170 w 456"/>
              <a:gd name="T47" fmla="*/ 85 h 548"/>
              <a:gd name="T48" fmla="*/ 93 w 456"/>
              <a:gd name="T49" fmla="*/ 137 h 548"/>
              <a:gd name="T50" fmla="*/ 175 w 456"/>
              <a:gd name="T51" fmla="*/ 341 h 548"/>
              <a:gd name="T52" fmla="*/ 232 w 456"/>
              <a:gd name="T53" fmla="*/ 328 h 548"/>
              <a:gd name="T54" fmla="*/ 290 w 456"/>
              <a:gd name="T55" fmla="*/ 341 h 548"/>
              <a:gd name="T56" fmla="*/ 372 w 456"/>
              <a:gd name="T57" fmla="*/ 137 h 548"/>
              <a:gd name="T58" fmla="*/ 172 w 456"/>
              <a:gd name="T59" fmla="*/ 126 h 548"/>
              <a:gd name="T60" fmla="*/ 168 w 456"/>
              <a:gd name="T61" fmla="*/ 126 h 548"/>
              <a:gd name="T62" fmla="*/ 128 w 456"/>
              <a:gd name="T63" fmla="*/ 161 h 548"/>
              <a:gd name="T64" fmla="*/ 119 w 456"/>
              <a:gd name="T65" fmla="*/ 169 h 548"/>
              <a:gd name="T66" fmla="*/ 118 w 456"/>
              <a:gd name="T67" fmla="*/ 169 h 548"/>
              <a:gd name="T68" fmla="*/ 116 w 456"/>
              <a:gd name="T69" fmla="*/ 168 h 548"/>
              <a:gd name="T70" fmla="*/ 109 w 456"/>
              <a:gd name="T71" fmla="*/ 157 h 548"/>
              <a:gd name="T72" fmla="*/ 168 w 456"/>
              <a:gd name="T73" fmla="*/ 106 h 548"/>
              <a:gd name="T74" fmla="*/ 173 w 456"/>
              <a:gd name="T75" fmla="*/ 106 h 548"/>
              <a:gd name="T76" fmla="*/ 181 w 456"/>
              <a:gd name="T77" fmla="*/ 117 h 548"/>
              <a:gd name="T78" fmla="*/ 172 w 456"/>
              <a:gd name="T79" fmla="*/ 126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56" h="548">
                <a:moveTo>
                  <a:pt x="456" y="528"/>
                </a:moveTo>
                <a:cubicBezTo>
                  <a:pt x="456" y="539"/>
                  <a:pt x="447" y="548"/>
                  <a:pt x="436" y="548"/>
                </a:cubicBezTo>
                <a:cubicBezTo>
                  <a:pt x="84" y="548"/>
                  <a:pt x="84" y="548"/>
                  <a:pt x="84" y="548"/>
                </a:cubicBezTo>
                <a:cubicBezTo>
                  <a:pt x="38" y="548"/>
                  <a:pt x="0" y="510"/>
                  <a:pt x="0" y="464"/>
                </a:cubicBezTo>
                <a:cubicBezTo>
                  <a:pt x="0" y="417"/>
                  <a:pt x="38" y="380"/>
                  <a:pt x="84" y="380"/>
                </a:cubicBezTo>
                <a:cubicBezTo>
                  <a:pt x="436" y="380"/>
                  <a:pt x="436" y="380"/>
                  <a:pt x="436" y="380"/>
                </a:cubicBezTo>
                <a:cubicBezTo>
                  <a:pt x="447" y="380"/>
                  <a:pt x="456" y="389"/>
                  <a:pt x="456" y="399"/>
                </a:cubicBezTo>
                <a:cubicBezTo>
                  <a:pt x="456" y="410"/>
                  <a:pt x="447" y="419"/>
                  <a:pt x="436" y="419"/>
                </a:cubicBezTo>
                <a:cubicBezTo>
                  <a:pt x="90" y="419"/>
                  <a:pt x="90" y="419"/>
                  <a:pt x="90" y="419"/>
                </a:cubicBezTo>
                <a:cubicBezTo>
                  <a:pt x="65" y="419"/>
                  <a:pt x="45" y="439"/>
                  <a:pt x="45" y="464"/>
                </a:cubicBezTo>
                <a:cubicBezTo>
                  <a:pt x="45" y="488"/>
                  <a:pt x="65" y="509"/>
                  <a:pt x="90" y="509"/>
                </a:cubicBezTo>
                <a:cubicBezTo>
                  <a:pt x="436" y="509"/>
                  <a:pt x="436" y="509"/>
                  <a:pt x="436" y="509"/>
                </a:cubicBezTo>
                <a:cubicBezTo>
                  <a:pt x="447" y="509"/>
                  <a:pt x="456" y="518"/>
                  <a:pt x="456" y="528"/>
                </a:cubicBezTo>
                <a:close/>
                <a:moveTo>
                  <a:pt x="235" y="78"/>
                </a:moveTo>
                <a:cubicBezTo>
                  <a:pt x="276" y="78"/>
                  <a:pt x="309" y="45"/>
                  <a:pt x="309" y="6"/>
                </a:cubicBezTo>
                <a:cubicBezTo>
                  <a:pt x="309" y="4"/>
                  <a:pt x="309" y="2"/>
                  <a:pt x="309" y="0"/>
                </a:cubicBezTo>
                <a:cubicBezTo>
                  <a:pt x="307" y="0"/>
                  <a:pt x="305" y="0"/>
                  <a:pt x="303" y="0"/>
                </a:cubicBezTo>
                <a:cubicBezTo>
                  <a:pt x="262" y="0"/>
                  <a:pt x="228" y="32"/>
                  <a:pt x="228" y="72"/>
                </a:cubicBezTo>
                <a:cubicBezTo>
                  <a:pt x="228" y="74"/>
                  <a:pt x="228" y="76"/>
                  <a:pt x="229" y="77"/>
                </a:cubicBezTo>
                <a:cubicBezTo>
                  <a:pt x="231" y="78"/>
                  <a:pt x="233" y="78"/>
                  <a:pt x="235" y="78"/>
                </a:cubicBezTo>
                <a:close/>
                <a:moveTo>
                  <a:pt x="372" y="137"/>
                </a:moveTo>
                <a:cubicBezTo>
                  <a:pt x="357" y="102"/>
                  <a:pt x="321" y="85"/>
                  <a:pt x="295" y="85"/>
                </a:cubicBezTo>
                <a:cubicBezTo>
                  <a:pt x="263" y="85"/>
                  <a:pt x="257" y="98"/>
                  <a:pt x="232" y="98"/>
                </a:cubicBezTo>
                <a:cubicBezTo>
                  <a:pt x="208" y="98"/>
                  <a:pt x="202" y="85"/>
                  <a:pt x="170" y="85"/>
                </a:cubicBezTo>
                <a:cubicBezTo>
                  <a:pt x="143" y="85"/>
                  <a:pt x="108" y="102"/>
                  <a:pt x="93" y="137"/>
                </a:cubicBezTo>
                <a:cubicBezTo>
                  <a:pt x="62" y="207"/>
                  <a:pt x="114" y="341"/>
                  <a:pt x="175" y="341"/>
                </a:cubicBezTo>
                <a:cubicBezTo>
                  <a:pt x="199" y="341"/>
                  <a:pt x="210" y="328"/>
                  <a:pt x="232" y="328"/>
                </a:cubicBezTo>
                <a:cubicBezTo>
                  <a:pt x="255" y="328"/>
                  <a:pt x="265" y="341"/>
                  <a:pt x="290" y="341"/>
                </a:cubicBezTo>
                <a:cubicBezTo>
                  <a:pt x="351" y="341"/>
                  <a:pt x="403" y="207"/>
                  <a:pt x="372" y="137"/>
                </a:cubicBezTo>
                <a:close/>
                <a:moveTo>
                  <a:pt x="172" y="126"/>
                </a:moveTo>
                <a:cubicBezTo>
                  <a:pt x="170" y="126"/>
                  <a:pt x="169" y="126"/>
                  <a:pt x="168" y="126"/>
                </a:cubicBezTo>
                <a:cubicBezTo>
                  <a:pt x="154" y="126"/>
                  <a:pt x="132" y="138"/>
                  <a:pt x="128" y="161"/>
                </a:cubicBezTo>
                <a:cubicBezTo>
                  <a:pt x="127" y="165"/>
                  <a:pt x="123" y="169"/>
                  <a:pt x="119" y="169"/>
                </a:cubicBezTo>
                <a:cubicBezTo>
                  <a:pt x="118" y="169"/>
                  <a:pt x="118" y="169"/>
                  <a:pt x="118" y="169"/>
                </a:cubicBezTo>
                <a:cubicBezTo>
                  <a:pt x="118" y="169"/>
                  <a:pt x="117" y="169"/>
                  <a:pt x="116" y="168"/>
                </a:cubicBezTo>
                <a:cubicBezTo>
                  <a:pt x="111" y="167"/>
                  <a:pt x="108" y="162"/>
                  <a:pt x="109" y="157"/>
                </a:cubicBezTo>
                <a:cubicBezTo>
                  <a:pt x="115" y="125"/>
                  <a:pt x="144" y="106"/>
                  <a:pt x="168" y="106"/>
                </a:cubicBezTo>
                <a:cubicBezTo>
                  <a:pt x="170" y="106"/>
                  <a:pt x="171" y="106"/>
                  <a:pt x="173" y="106"/>
                </a:cubicBezTo>
                <a:cubicBezTo>
                  <a:pt x="178" y="107"/>
                  <a:pt x="182" y="112"/>
                  <a:pt x="181" y="117"/>
                </a:cubicBezTo>
                <a:cubicBezTo>
                  <a:pt x="181" y="122"/>
                  <a:pt x="177" y="126"/>
                  <a:pt x="172" y="1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30" name="Freeform 34">
            <a:extLst>
              <a:ext uri="{FF2B5EF4-FFF2-40B4-BE49-F238E27FC236}">
                <a16:creationId xmlns:a16="http://schemas.microsoft.com/office/drawing/2014/main" id="{F73437C4-2EC0-432B-B974-275E84942B25}"/>
              </a:ext>
            </a:extLst>
          </p:cNvPr>
          <p:cNvSpPr>
            <a:spLocks noEditPoints="1"/>
          </p:cNvSpPr>
          <p:nvPr/>
        </p:nvSpPr>
        <p:spPr bwMode="auto">
          <a:xfrm rot="427970">
            <a:off x="7542419" y="2469672"/>
            <a:ext cx="524199" cy="516278"/>
          </a:xfrm>
          <a:custGeom>
            <a:avLst/>
            <a:gdLst>
              <a:gd name="T0" fmla="*/ 631 w 632"/>
              <a:gd name="T1" fmla="*/ 150 h 405"/>
              <a:gd name="T2" fmla="*/ 623 w 632"/>
              <a:gd name="T3" fmla="*/ 142 h 405"/>
              <a:gd name="T4" fmla="*/ 14 w 632"/>
              <a:gd name="T5" fmla="*/ 1 h 405"/>
              <a:gd name="T6" fmla="*/ 3 w 632"/>
              <a:gd name="T7" fmla="*/ 6 h 405"/>
              <a:gd name="T8" fmla="*/ 4 w 632"/>
              <a:gd name="T9" fmla="*/ 19 h 405"/>
              <a:gd name="T10" fmla="*/ 325 w 632"/>
              <a:gd name="T11" fmla="*/ 401 h 405"/>
              <a:gd name="T12" fmla="*/ 333 w 632"/>
              <a:gd name="T13" fmla="*/ 405 h 405"/>
              <a:gd name="T14" fmla="*/ 340 w 632"/>
              <a:gd name="T15" fmla="*/ 402 h 405"/>
              <a:gd name="T16" fmla="*/ 627 w 632"/>
              <a:gd name="T17" fmla="*/ 161 h 405"/>
              <a:gd name="T18" fmla="*/ 631 w 632"/>
              <a:gd name="T19" fmla="*/ 150 h 405"/>
              <a:gd name="T20" fmla="*/ 335 w 632"/>
              <a:gd name="T21" fmla="*/ 378 h 405"/>
              <a:gd name="T22" fmla="*/ 303 w 632"/>
              <a:gd name="T23" fmla="*/ 341 h 405"/>
              <a:gd name="T24" fmla="*/ 324 w 632"/>
              <a:gd name="T25" fmla="*/ 323 h 405"/>
              <a:gd name="T26" fmla="*/ 325 w 632"/>
              <a:gd name="T27" fmla="*/ 311 h 405"/>
              <a:gd name="T28" fmla="*/ 312 w 632"/>
              <a:gd name="T29" fmla="*/ 310 h 405"/>
              <a:gd name="T30" fmla="*/ 292 w 632"/>
              <a:gd name="T31" fmla="*/ 327 h 405"/>
              <a:gd name="T32" fmla="*/ 258 w 632"/>
              <a:gd name="T33" fmla="*/ 287 h 405"/>
              <a:gd name="T34" fmla="*/ 269 w 632"/>
              <a:gd name="T35" fmla="*/ 277 h 405"/>
              <a:gd name="T36" fmla="*/ 270 w 632"/>
              <a:gd name="T37" fmla="*/ 265 h 405"/>
              <a:gd name="T38" fmla="*/ 258 w 632"/>
              <a:gd name="T39" fmla="*/ 264 h 405"/>
              <a:gd name="T40" fmla="*/ 247 w 632"/>
              <a:gd name="T41" fmla="*/ 274 h 405"/>
              <a:gd name="T42" fmla="*/ 212 w 632"/>
              <a:gd name="T43" fmla="*/ 233 h 405"/>
              <a:gd name="T44" fmla="*/ 233 w 632"/>
              <a:gd name="T45" fmla="*/ 215 h 405"/>
              <a:gd name="T46" fmla="*/ 234 w 632"/>
              <a:gd name="T47" fmla="*/ 204 h 405"/>
              <a:gd name="T48" fmla="*/ 223 w 632"/>
              <a:gd name="T49" fmla="*/ 203 h 405"/>
              <a:gd name="T50" fmla="*/ 202 w 632"/>
              <a:gd name="T51" fmla="*/ 221 h 405"/>
              <a:gd name="T52" fmla="*/ 167 w 632"/>
              <a:gd name="T53" fmla="*/ 180 h 405"/>
              <a:gd name="T54" fmla="*/ 179 w 632"/>
              <a:gd name="T55" fmla="*/ 170 h 405"/>
              <a:gd name="T56" fmla="*/ 180 w 632"/>
              <a:gd name="T57" fmla="*/ 158 h 405"/>
              <a:gd name="T58" fmla="*/ 168 w 632"/>
              <a:gd name="T59" fmla="*/ 157 h 405"/>
              <a:gd name="T60" fmla="*/ 156 w 632"/>
              <a:gd name="T61" fmla="*/ 166 h 405"/>
              <a:gd name="T62" fmla="*/ 122 w 632"/>
              <a:gd name="T63" fmla="*/ 125 h 405"/>
              <a:gd name="T64" fmla="*/ 142 w 632"/>
              <a:gd name="T65" fmla="*/ 108 h 405"/>
              <a:gd name="T66" fmla="*/ 143 w 632"/>
              <a:gd name="T67" fmla="*/ 97 h 405"/>
              <a:gd name="T68" fmla="*/ 132 w 632"/>
              <a:gd name="T69" fmla="*/ 96 h 405"/>
              <a:gd name="T70" fmla="*/ 112 w 632"/>
              <a:gd name="T71" fmla="*/ 113 h 405"/>
              <a:gd name="T72" fmla="*/ 42 w 632"/>
              <a:gd name="T73" fmla="*/ 30 h 405"/>
              <a:gd name="T74" fmla="*/ 596 w 632"/>
              <a:gd name="T75" fmla="*/ 158 h 405"/>
              <a:gd name="T76" fmla="*/ 335 w 632"/>
              <a:gd name="T77" fmla="*/ 378 h 405"/>
              <a:gd name="T78" fmla="*/ 339 w 632"/>
              <a:gd name="T79" fmla="*/ 276 h 405"/>
              <a:gd name="T80" fmla="*/ 348 w 632"/>
              <a:gd name="T81" fmla="*/ 280 h 405"/>
              <a:gd name="T82" fmla="*/ 355 w 632"/>
              <a:gd name="T83" fmla="*/ 277 h 405"/>
              <a:gd name="T84" fmla="*/ 450 w 632"/>
              <a:gd name="T85" fmla="*/ 197 h 405"/>
              <a:gd name="T86" fmla="*/ 453 w 632"/>
              <a:gd name="T87" fmla="*/ 186 h 405"/>
              <a:gd name="T88" fmla="*/ 445 w 632"/>
              <a:gd name="T89" fmla="*/ 178 h 405"/>
              <a:gd name="T90" fmla="*/ 251 w 632"/>
              <a:gd name="T91" fmla="*/ 141 h 405"/>
              <a:gd name="T92" fmla="*/ 240 w 632"/>
              <a:gd name="T93" fmla="*/ 146 h 405"/>
              <a:gd name="T94" fmla="*/ 241 w 632"/>
              <a:gd name="T95" fmla="*/ 158 h 405"/>
              <a:gd name="T96" fmla="*/ 339 w 632"/>
              <a:gd name="T97" fmla="*/ 276 h 405"/>
              <a:gd name="T98" fmla="*/ 418 w 632"/>
              <a:gd name="T99" fmla="*/ 195 h 405"/>
              <a:gd name="T100" fmla="*/ 349 w 632"/>
              <a:gd name="T101" fmla="*/ 253 h 405"/>
              <a:gd name="T102" fmla="*/ 278 w 632"/>
              <a:gd name="T103" fmla="*/ 168 h 405"/>
              <a:gd name="T104" fmla="*/ 418 w 632"/>
              <a:gd name="T105" fmla="*/ 195 h 4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32" h="405">
                <a:moveTo>
                  <a:pt x="631" y="150"/>
                </a:moveTo>
                <a:cubicBezTo>
                  <a:pt x="630" y="146"/>
                  <a:pt x="627" y="142"/>
                  <a:pt x="623" y="142"/>
                </a:cubicBezTo>
                <a:cubicBezTo>
                  <a:pt x="14" y="1"/>
                  <a:pt x="14" y="1"/>
                  <a:pt x="14" y="1"/>
                </a:cubicBezTo>
                <a:cubicBezTo>
                  <a:pt x="10" y="0"/>
                  <a:pt x="5" y="2"/>
                  <a:pt x="3" y="6"/>
                </a:cubicBezTo>
                <a:cubicBezTo>
                  <a:pt x="0" y="10"/>
                  <a:pt x="1" y="16"/>
                  <a:pt x="4" y="19"/>
                </a:cubicBezTo>
                <a:cubicBezTo>
                  <a:pt x="325" y="401"/>
                  <a:pt x="325" y="401"/>
                  <a:pt x="325" y="401"/>
                </a:cubicBezTo>
                <a:cubicBezTo>
                  <a:pt x="327" y="403"/>
                  <a:pt x="330" y="405"/>
                  <a:pt x="333" y="405"/>
                </a:cubicBezTo>
                <a:cubicBezTo>
                  <a:pt x="336" y="405"/>
                  <a:pt x="338" y="404"/>
                  <a:pt x="340" y="402"/>
                </a:cubicBezTo>
                <a:cubicBezTo>
                  <a:pt x="627" y="161"/>
                  <a:pt x="627" y="161"/>
                  <a:pt x="627" y="161"/>
                </a:cubicBezTo>
                <a:cubicBezTo>
                  <a:pt x="630" y="158"/>
                  <a:pt x="632" y="154"/>
                  <a:pt x="631" y="150"/>
                </a:cubicBezTo>
                <a:close/>
                <a:moveTo>
                  <a:pt x="335" y="378"/>
                </a:moveTo>
                <a:cubicBezTo>
                  <a:pt x="303" y="341"/>
                  <a:pt x="303" y="341"/>
                  <a:pt x="303" y="341"/>
                </a:cubicBezTo>
                <a:cubicBezTo>
                  <a:pt x="324" y="323"/>
                  <a:pt x="324" y="323"/>
                  <a:pt x="324" y="323"/>
                </a:cubicBezTo>
                <a:cubicBezTo>
                  <a:pt x="327" y="320"/>
                  <a:pt x="328" y="315"/>
                  <a:pt x="325" y="311"/>
                </a:cubicBezTo>
                <a:cubicBezTo>
                  <a:pt x="322" y="307"/>
                  <a:pt x="316" y="307"/>
                  <a:pt x="312" y="310"/>
                </a:cubicBezTo>
                <a:cubicBezTo>
                  <a:pt x="292" y="327"/>
                  <a:pt x="292" y="327"/>
                  <a:pt x="292" y="327"/>
                </a:cubicBezTo>
                <a:cubicBezTo>
                  <a:pt x="258" y="287"/>
                  <a:pt x="258" y="287"/>
                  <a:pt x="258" y="287"/>
                </a:cubicBezTo>
                <a:cubicBezTo>
                  <a:pt x="269" y="277"/>
                  <a:pt x="269" y="277"/>
                  <a:pt x="269" y="277"/>
                </a:cubicBezTo>
                <a:cubicBezTo>
                  <a:pt x="273" y="274"/>
                  <a:pt x="273" y="269"/>
                  <a:pt x="270" y="265"/>
                </a:cubicBezTo>
                <a:cubicBezTo>
                  <a:pt x="267" y="261"/>
                  <a:pt x="262" y="261"/>
                  <a:pt x="258" y="264"/>
                </a:cubicBezTo>
                <a:cubicBezTo>
                  <a:pt x="247" y="274"/>
                  <a:pt x="247" y="274"/>
                  <a:pt x="247" y="274"/>
                </a:cubicBezTo>
                <a:cubicBezTo>
                  <a:pt x="212" y="233"/>
                  <a:pt x="212" y="233"/>
                  <a:pt x="212" y="233"/>
                </a:cubicBezTo>
                <a:cubicBezTo>
                  <a:pt x="233" y="215"/>
                  <a:pt x="233" y="215"/>
                  <a:pt x="233" y="215"/>
                </a:cubicBezTo>
                <a:cubicBezTo>
                  <a:pt x="236" y="212"/>
                  <a:pt x="236" y="207"/>
                  <a:pt x="234" y="204"/>
                </a:cubicBezTo>
                <a:cubicBezTo>
                  <a:pt x="231" y="201"/>
                  <a:pt x="226" y="200"/>
                  <a:pt x="223" y="203"/>
                </a:cubicBezTo>
                <a:cubicBezTo>
                  <a:pt x="202" y="221"/>
                  <a:pt x="202" y="221"/>
                  <a:pt x="202" y="221"/>
                </a:cubicBezTo>
                <a:cubicBezTo>
                  <a:pt x="167" y="180"/>
                  <a:pt x="167" y="180"/>
                  <a:pt x="167" y="180"/>
                </a:cubicBezTo>
                <a:cubicBezTo>
                  <a:pt x="179" y="170"/>
                  <a:pt x="179" y="170"/>
                  <a:pt x="179" y="170"/>
                </a:cubicBezTo>
                <a:cubicBezTo>
                  <a:pt x="183" y="167"/>
                  <a:pt x="183" y="161"/>
                  <a:pt x="180" y="158"/>
                </a:cubicBezTo>
                <a:cubicBezTo>
                  <a:pt x="177" y="154"/>
                  <a:pt x="171" y="154"/>
                  <a:pt x="168" y="157"/>
                </a:cubicBezTo>
                <a:cubicBezTo>
                  <a:pt x="156" y="166"/>
                  <a:pt x="156" y="166"/>
                  <a:pt x="156" y="166"/>
                </a:cubicBezTo>
                <a:cubicBezTo>
                  <a:pt x="122" y="125"/>
                  <a:pt x="122" y="125"/>
                  <a:pt x="122" y="125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46" y="105"/>
                  <a:pt x="146" y="100"/>
                  <a:pt x="143" y="97"/>
                </a:cubicBezTo>
                <a:cubicBezTo>
                  <a:pt x="141" y="94"/>
                  <a:pt x="136" y="93"/>
                  <a:pt x="132" y="96"/>
                </a:cubicBezTo>
                <a:cubicBezTo>
                  <a:pt x="112" y="113"/>
                  <a:pt x="112" y="113"/>
                  <a:pt x="112" y="113"/>
                </a:cubicBezTo>
                <a:cubicBezTo>
                  <a:pt x="42" y="30"/>
                  <a:pt x="42" y="30"/>
                  <a:pt x="42" y="30"/>
                </a:cubicBezTo>
                <a:cubicBezTo>
                  <a:pt x="596" y="158"/>
                  <a:pt x="596" y="158"/>
                  <a:pt x="596" y="158"/>
                </a:cubicBezTo>
                <a:lnTo>
                  <a:pt x="335" y="378"/>
                </a:lnTo>
                <a:close/>
                <a:moveTo>
                  <a:pt x="339" y="276"/>
                </a:moveTo>
                <a:cubicBezTo>
                  <a:pt x="342" y="278"/>
                  <a:pt x="345" y="280"/>
                  <a:pt x="348" y="280"/>
                </a:cubicBezTo>
                <a:cubicBezTo>
                  <a:pt x="350" y="280"/>
                  <a:pt x="353" y="279"/>
                  <a:pt x="355" y="277"/>
                </a:cubicBezTo>
                <a:cubicBezTo>
                  <a:pt x="450" y="197"/>
                  <a:pt x="450" y="197"/>
                  <a:pt x="450" y="197"/>
                </a:cubicBezTo>
                <a:cubicBezTo>
                  <a:pt x="453" y="195"/>
                  <a:pt x="454" y="190"/>
                  <a:pt x="453" y="186"/>
                </a:cubicBezTo>
                <a:cubicBezTo>
                  <a:pt x="452" y="182"/>
                  <a:pt x="449" y="179"/>
                  <a:pt x="445" y="178"/>
                </a:cubicBezTo>
                <a:cubicBezTo>
                  <a:pt x="251" y="141"/>
                  <a:pt x="251" y="141"/>
                  <a:pt x="251" y="141"/>
                </a:cubicBezTo>
                <a:cubicBezTo>
                  <a:pt x="247" y="140"/>
                  <a:pt x="242" y="142"/>
                  <a:pt x="240" y="146"/>
                </a:cubicBezTo>
                <a:cubicBezTo>
                  <a:pt x="237" y="150"/>
                  <a:pt x="238" y="155"/>
                  <a:pt x="241" y="158"/>
                </a:cubicBezTo>
                <a:lnTo>
                  <a:pt x="339" y="276"/>
                </a:lnTo>
                <a:close/>
                <a:moveTo>
                  <a:pt x="418" y="195"/>
                </a:moveTo>
                <a:cubicBezTo>
                  <a:pt x="349" y="253"/>
                  <a:pt x="349" y="253"/>
                  <a:pt x="349" y="253"/>
                </a:cubicBezTo>
                <a:cubicBezTo>
                  <a:pt x="278" y="168"/>
                  <a:pt x="278" y="168"/>
                  <a:pt x="278" y="168"/>
                </a:cubicBezTo>
                <a:lnTo>
                  <a:pt x="418" y="1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sp>
        <p:nvSpPr>
          <p:cNvPr id="25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635242" y="2876167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ơ</a:t>
            </a:r>
            <a:endParaRPr kumimoji="0" lang="zh-CN" altLang="en-US" sz="9600" b="1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6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7076664" y="2876166"/>
            <a:ext cx="2196068" cy="184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đ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1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3945448" y="3057724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d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32" name="文本框 2">
            <a:extLst>
              <a:ext uri="{FF2B5EF4-FFF2-40B4-BE49-F238E27FC236}">
                <a16:creationId xmlns:a16="http://schemas.microsoft.com/office/drawing/2014/main" id="{B5349202-65A7-49D4-BA5D-2FD2FB9B6CD5}"/>
              </a:ext>
            </a:extLst>
          </p:cNvPr>
          <p:cNvSpPr txBox="1"/>
          <p:nvPr/>
        </p:nvSpPr>
        <p:spPr>
          <a:xfrm>
            <a:off x="10001537" y="3057724"/>
            <a:ext cx="2924873" cy="1799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zh-CN" sz="9600" b="1" spc="600">
                <a:solidFill>
                  <a:srgbClr val="002060"/>
                </a:solidFill>
                <a:latin typeface="UTM Avo" panose="02040603050506020204" pitchFamily="18" charset="0"/>
                <a:ea typeface="zihun35hao-jindianyahei" panose="00000500000000000000" pitchFamily="2" charset="-122"/>
                <a:sym typeface="zihun35hao-jindianyahei" panose="00000500000000000000" pitchFamily="2" charset="-122"/>
              </a:rPr>
              <a:t>e</a:t>
            </a:r>
            <a:endParaRPr lang="zh-CN" altLang="en-US" sz="9600" b="1" spc="600" dirty="0">
              <a:solidFill>
                <a:srgbClr val="002060"/>
              </a:solidFill>
              <a:latin typeface="UTM Avo" panose="02040603050506020204" pitchFamily="18" charset="0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pic>
        <p:nvPicPr>
          <p:cNvPr id="33" name="图片 1" descr="f9bb7a65055a321af5beddc3658db7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414" y="5153318"/>
            <a:ext cx="2119034" cy="1622851"/>
          </a:xfrm>
          <a:prstGeom prst="rect">
            <a:avLst/>
          </a:prstGeom>
        </p:spPr>
      </p:pic>
      <p:pic>
        <p:nvPicPr>
          <p:cNvPr id="34" name="图片 1" descr="f9bb7a65055a321af5beddc3658db7d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426" y="5134699"/>
            <a:ext cx="2119034" cy="1622851"/>
          </a:xfrm>
          <a:prstGeom prst="rect">
            <a:avLst/>
          </a:prstGeom>
        </p:spPr>
      </p:pic>
      <p:pic>
        <p:nvPicPr>
          <p:cNvPr id="35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740"/>
          <a:stretch>
            <a:fillRect/>
          </a:stretch>
        </p:blipFill>
        <p:spPr>
          <a:xfrm>
            <a:off x="5640603" y="1571685"/>
            <a:ext cx="1614351" cy="1425200"/>
          </a:xfrm>
          <a:prstGeom prst="rect">
            <a:avLst/>
          </a:prstGeom>
        </p:spPr>
      </p:pic>
      <p:pic>
        <p:nvPicPr>
          <p:cNvPr id="36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08" y="468750"/>
            <a:ext cx="1103377" cy="1795325"/>
          </a:xfrm>
          <a:prstGeom prst="rect">
            <a:avLst/>
          </a:prstGeom>
        </p:spPr>
      </p:pic>
      <p:pic>
        <p:nvPicPr>
          <p:cNvPr id="37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610" y="1043884"/>
            <a:ext cx="1103377" cy="17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25" grpId="0"/>
      <p:bldP spid="26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4073" y="4193177"/>
            <a:ext cx="10611239" cy="1672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Em hãy nêu cách viết, độ cao,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Khoảng cách, nối nét giữa các con chữ ? </a:t>
            </a: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566" t="24447" r="21614" b="57491"/>
          <a:stretch/>
        </p:blipFill>
        <p:spPr>
          <a:xfrm>
            <a:off x="1420489" y="576720"/>
            <a:ext cx="9900298" cy="22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9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 chữ ơ thườ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208" y="477519"/>
            <a:ext cx="9867583" cy="6414113"/>
          </a:xfrm>
        </p:spPr>
      </p:pic>
    </p:spTree>
    <p:extLst>
      <p:ext uri="{BB962C8B-B14F-4D97-AF65-F5344CB8AC3E}">
        <p14:creationId xmlns:p14="http://schemas.microsoft.com/office/powerpoint/2010/main" val="60552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viết lớp 1 chữ d thườn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7840" y="463550"/>
            <a:ext cx="11196320" cy="6418172"/>
          </a:xfrm>
        </p:spPr>
      </p:pic>
    </p:spTree>
    <p:extLst>
      <p:ext uri="{BB962C8B-B14F-4D97-AF65-F5344CB8AC3E}">
        <p14:creationId xmlns:p14="http://schemas.microsoft.com/office/powerpoint/2010/main" val="23136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7246"/>
            <a:ext cx="12192000" cy="6402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2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84073" y="4351359"/>
            <a:ext cx="10611239" cy="167204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Em hãy nêu cách viết, độ cao,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schemeClr val="tx1"/>
                </a:solidFill>
                <a:latin typeface="UTM Avo" panose="02040603050506020204" pitchFamily="18" charset="0"/>
              </a:rPr>
              <a:t>Khoảng cách, nối nét giữa các con chữ ? </a:t>
            </a:r>
            <a:r>
              <a:rPr lang="vi-VN" sz="4800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69"/>
          <a:stretch/>
        </p:blipFill>
        <p:spPr bwMode="auto">
          <a:xfrm>
            <a:off x="774808" y="834595"/>
            <a:ext cx="9457290" cy="3356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1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</TotalTime>
  <Words>92</Words>
  <Application>Microsoft Office PowerPoint</Application>
  <PresentationFormat>Widescreen</PresentationFormat>
  <Paragraphs>22</Paragraphs>
  <Slides>21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Fira Sans Condensed</vt:lpstr>
      <vt:lpstr>HP 4 hàng</vt:lpstr>
      <vt:lpstr>HP001 4 hàng</vt:lpstr>
      <vt:lpstr>Times New Roman</vt:lpstr>
      <vt:lpstr>UTM Avo</vt:lpstr>
      <vt:lpstr>VNI-Times</vt:lpstr>
      <vt:lpstr>zihun35hao-jindianyahei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pc</cp:lastModifiedBy>
  <cp:revision>57</cp:revision>
  <dcterms:created xsi:type="dcterms:W3CDTF">2021-08-17T03:23:17Z</dcterms:created>
  <dcterms:modified xsi:type="dcterms:W3CDTF">2022-09-24T14:50:10Z</dcterms:modified>
</cp:coreProperties>
</file>