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0" r:id="rId2"/>
    <p:sldId id="324" r:id="rId3"/>
    <p:sldId id="328" r:id="rId4"/>
    <p:sldId id="329" r:id="rId5"/>
    <p:sldId id="327" r:id="rId6"/>
    <p:sldId id="334" r:id="rId7"/>
    <p:sldId id="332" r:id="rId8"/>
    <p:sldId id="330" r:id="rId9"/>
    <p:sldId id="336" r:id="rId10"/>
    <p:sldId id="337" r:id="rId11"/>
    <p:sldId id="339" r:id="rId12"/>
    <p:sldId id="340" r:id="rId13"/>
    <p:sldId id="304" r:id="rId14"/>
    <p:sldId id="305" r:id="rId15"/>
    <p:sldId id="321" r:id="rId16"/>
    <p:sldId id="341" r:id="rId17"/>
    <p:sldId id="320" r:id="rId18"/>
  </p:sldIdLst>
  <p:sldSz cx="12192000" cy="6858000"/>
  <p:notesSz cx="6858000" cy="9144000"/>
  <p:embeddedFontLst>
    <p:embeddedFont>
      <p:font typeface="UTM Avo" pitchFamily="18" charset="0"/>
      <p:regular r:id="rId20"/>
      <p:bold r:id="rId21"/>
      <p:italic r:id="rId22"/>
      <p:boldItalic r:id="rId23"/>
    </p:embeddedFont>
    <p:embeddedFont>
      <p:font typeface="HP001 4 hàng" pitchFamily="34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631"/>
    <a:srgbClr val="0C471A"/>
    <a:srgbClr val="FFCC1E"/>
    <a:srgbClr val="FF7901"/>
    <a:srgbClr val="F7F7F7"/>
    <a:srgbClr val="074736"/>
    <a:srgbClr val="FFBC97"/>
    <a:srgbClr val="F0BB63"/>
    <a:srgbClr val="F4EEA9"/>
    <a:srgbClr val="F7F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2" autoAdjust="0"/>
    <p:restoredTop sz="94660"/>
  </p:normalViewPr>
  <p:slideViewPr>
    <p:cSldViewPr snapToGrid="0">
      <p:cViewPr>
        <p:scale>
          <a:sx n="66" d="100"/>
          <a:sy n="66" d="100"/>
        </p:scale>
        <p:origin x="-71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3E48D36-C9C3-4AA3-9558-536EAC0BC914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6642218-EFDB-49DD-A5CD-13B8F79518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4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05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3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7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1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8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7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1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9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6463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5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58" r:id="rId4"/>
    <p:sldLayoutId id="2147483660" r:id="rId5"/>
    <p:sldLayoutId id="2147483649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000195" y="1648606"/>
            <a:ext cx="819166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Sau bài 22, 23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D49F2-194E-46B1-99A1-272A7A02029A}"/>
              </a:ext>
            </a:extLst>
          </p:cNvPr>
          <p:cNvSpPr/>
          <p:nvPr/>
        </p:nvSpPr>
        <p:spPr>
          <a:xfrm>
            <a:off x="3744633" y="662813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0DA37DE0-BEB1-4591-B81E-769BA1EEC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98" y="1690529"/>
            <a:ext cx="10062883" cy="491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68745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D49F2-194E-46B1-99A1-272A7A02029A}"/>
              </a:ext>
            </a:extLst>
          </p:cNvPr>
          <p:cNvSpPr/>
          <p:nvPr/>
        </p:nvSpPr>
        <p:spPr>
          <a:xfrm>
            <a:off x="3904468" y="662137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78938F80-5E76-4049-B46B-4121CDE95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67" y="1691014"/>
            <a:ext cx="9857984" cy="491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68811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D49F2-194E-46B1-99A1-272A7A02029A}"/>
              </a:ext>
            </a:extLst>
          </p:cNvPr>
          <p:cNvSpPr/>
          <p:nvPr/>
        </p:nvSpPr>
        <p:spPr>
          <a:xfrm>
            <a:off x="3884237" y="607285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bảng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2F2BAC6C-1C3A-4DF8-86CE-DB42AEAAF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88" y="1694380"/>
            <a:ext cx="9557360" cy="494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27740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2109"/>
            <a:ext cx="11297653" cy="620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3293" y="3429000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12" y="464442"/>
            <a:ext cx="11305375" cy="610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xmlns="" id="{620727F4-3998-4ED8-B57F-F51A65E71CE6}"/>
              </a:ext>
            </a:extLst>
          </p:cNvPr>
          <p:cNvSpPr/>
          <p:nvPr/>
        </p:nvSpPr>
        <p:spPr>
          <a:xfrm>
            <a:off x="4310842" y="1113920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DA2773-D796-4DD4-8950-1C6596F8B465}"/>
              </a:ext>
            </a:extLst>
          </p:cNvPr>
          <p:cNvSpPr txBox="1"/>
          <p:nvPr/>
        </p:nvSpPr>
        <p:spPr>
          <a:xfrm>
            <a:off x="4893819" y="1317076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xmlns="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8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7" name="组合 40">
            <a:extLst>
              <a:ext uri="{FF2B5EF4-FFF2-40B4-BE49-F238E27FC236}">
                <a16:creationId xmlns:a16="http://schemas.microsoft.com/office/drawing/2014/main" xmlns="" id="{F1E476E0-F293-455B-BD02-D22D2B311D3D}"/>
              </a:ext>
            </a:extLst>
          </p:cNvPr>
          <p:cNvGrpSpPr/>
          <p:nvPr/>
        </p:nvGrpSpPr>
        <p:grpSpPr>
          <a:xfrm rot="21020369">
            <a:off x="234832" y="2408884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xmlns="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xmlns="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56A83C-C656-46FA-BE4B-297BC44219DB}"/>
              </a:ext>
            </a:extLst>
          </p:cNvPr>
          <p:cNvSpPr txBox="1"/>
          <p:nvPr/>
        </p:nvSpPr>
        <p:spPr>
          <a:xfrm>
            <a:off x="977344" y="2926263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xmlns="" id="{36B825CD-B689-4EEA-9AA9-E8AF981183C6}"/>
              </a:ext>
            </a:extLst>
          </p:cNvPr>
          <p:cNvSpPr/>
          <p:nvPr/>
        </p:nvSpPr>
        <p:spPr>
          <a:xfrm>
            <a:off x="7938404" y="2717655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C4AC33F-3DF3-47C5-B924-DFE4F9711D4D}"/>
              </a:ext>
            </a:extLst>
          </p:cNvPr>
          <p:cNvSpPr txBox="1"/>
          <p:nvPr/>
        </p:nvSpPr>
        <p:spPr>
          <a:xfrm>
            <a:off x="8589919" y="2822085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56F8880A-63AC-4843-9FB5-25D8B91E1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50" y="2805256"/>
            <a:ext cx="7440706" cy="3816396"/>
          </a:xfrm>
          <a:prstGeom prst="rect">
            <a:avLst/>
          </a:prstGeom>
        </p:spPr>
      </p:pic>
      <p:pic>
        <p:nvPicPr>
          <p:cNvPr id="24" name="图片 41">
            <a:extLst>
              <a:ext uri="{FF2B5EF4-FFF2-40B4-BE49-F238E27FC236}">
                <a16:creationId xmlns:a16="http://schemas.microsoft.com/office/drawing/2014/main" xmlns="" id="{5FB26F53-69F9-49B8-AFF5-D306348AE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973" y="442699"/>
            <a:ext cx="1103377" cy="1795325"/>
          </a:xfrm>
          <a:prstGeom prst="rect">
            <a:avLst/>
          </a:prstGeom>
        </p:spPr>
      </p:pic>
      <p:pic>
        <p:nvPicPr>
          <p:cNvPr id="25" name="图片 42">
            <a:extLst>
              <a:ext uri="{FF2B5EF4-FFF2-40B4-BE49-F238E27FC236}">
                <a16:creationId xmlns:a16="http://schemas.microsoft.com/office/drawing/2014/main" xmlns="" id="{DF4F447C-A124-44EA-844E-881A00036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656" y="1340361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104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D49F2-194E-46B1-99A1-272A7A02029A}"/>
              </a:ext>
            </a:extLst>
          </p:cNvPr>
          <p:cNvSpPr/>
          <p:nvPr/>
        </p:nvSpPr>
        <p:spPr>
          <a:xfrm>
            <a:off x="4082024" y="582681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Viết vở luyện viết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9" name="13">
            <a:extLst>
              <a:ext uri="{FF2B5EF4-FFF2-40B4-BE49-F238E27FC236}">
                <a16:creationId xmlns:a16="http://schemas.microsoft.com/office/drawing/2014/main" xmlns="" id="{C2C44092-2EF2-4E5B-8824-C5E588E5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329" y="4779437"/>
            <a:ext cx="1919659" cy="1905937"/>
          </a:xfrm>
          <a:prstGeom prst="rect">
            <a:avLst/>
          </a:prstGeom>
        </p:spPr>
      </p:pic>
      <p:pic>
        <p:nvPicPr>
          <p:cNvPr id="10" name="Picture 2" descr="C:\Users\THU THUY\Pictures\Screenshots\Screenshot (63).png">
            <a:extLst>
              <a:ext uri="{FF2B5EF4-FFF2-40B4-BE49-F238E27FC236}">
                <a16:creationId xmlns:a16="http://schemas.microsoft.com/office/drawing/2014/main" xmlns="" id="{2EB82EAB-06EC-4EF5-B73A-2B8327B8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452" y="1361600"/>
            <a:ext cx="3905478" cy="5323774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6AF82703-1710-481D-8A6E-8657EB30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30" y="2078563"/>
            <a:ext cx="6871885" cy="141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523FE611-ED52-4F00-AF35-6A9C86CD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30" y="3689192"/>
            <a:ext cx="6871885" cy="132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13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:a16="http://schemas.microsoft.com/office/drawing/2014/main" xmlns="" id="{16F0F33F-4D43-4F83-A425-132FED8AA7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48396" y="283274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A43DAD-6D68-4D6D-84B2-45BC66FB3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502" y="419262"/>
            <a:ext cx="12245502" cy="6438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D392C6-34E9-414E-883F-3D1788AFAC86}"/>
              </a:ext>
            </a:extLst>
          </p:cNvPr>
          <p:cNvSpPr txBox="1"/>
          <p:nvPr/>
        </p:nvSpPr>
        <p:spPr>
          <a:xfrm>
            <a:off x="2627291" y="3121107"/>
            <a:ext cx="5540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C471A"/>
                </a:solidFill>
              </a:rPr>
              <a:t>KHỞI ĐỘNG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5EFE1A-00D6-4A0F-9675-D9F0820393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610268" y="2209933"/>
            <a:ext cx="1112495" cy="1347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01B1AC-CD5E-4E3A-AE86-B95231A9F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4097981" y="1149650"/>
            <a:ext cx="1212886" cy="1563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73F914F-9A4B-48C9-A765-B552622AF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123220" y="1774665"/>
            <a:ext cx="806809" cy="1006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F39FC4-A906-414A-B254-335354C08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7295609" y="1157616"/>
            <a:ext cx="720398" cy="10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137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xmlns="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4A25B8-C23F-4998-804C-CB69F392071D}"/>
              </a:ext>
            </a:extLst>
          </p:cNvPr>
          <p:cNvSpPr/>
          <p:nvPr/>
        </p:nvSpPr>
        <p:spPr>
          <a:xfrm>
            <a:off x="4204726" y="679987"/>
            <a:ext cx="398511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Đọc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  <p:pic>
        <p:nvPicPr>
          <p:cNvPr id="8" name="Picture 16" descr="This contains an image of: {{ pinTitle }}">
            <a:extLst>
              <a:ext uri="{FF2B5EF4-FFF2-40B4-BE49-F238E27FC236}">
                <a16:creationId xmlns:a16="http://schemas.microsoft.com/office/drawing/2014/main" xmlns="" id="{C14B600D-22DE-445C-8DD9-2712D0BA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6" y="1942359"/>
            <a:ext cx="4966957" cy="2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llustration Of A Ready To Print Label Featuring A Cute Rhino Standing Beside A Patch Of Grass And A Puddle Of Water Stock Photo, Picture And Royalty Free Image. Image 28157449.">
            <a:extLst>
              <a:ext uri="{FF2B5EF4-FFF2-40B4-BE49-F238E27FC236}">
                <a16:creationId xmlns:a16="http://schemas.microsoft.com/office/drawing/2014/main" xmlns="" id="{48E160C2-785A-4C0D-BE59-BF1E4611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42" y="1408623"/>
            <a:ext cx="5105873" cy="33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E5AC77-D54F-4AA4-83AA-AE5CE309F40F}"/>
              </a:ext>
            </a:extLst>
          </p:cNvPr>
          <p:cNvSpPr txBox="1"/>
          <p:nvPr/>
        </p:nvSpPr>
        <p:spPr>
          <a:xfrm>
            <a:off x="3435244" y="2734067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3D8165-F93B-4DA1-8A7E-CC54EC91EE16}"/>
              </a:ext>
            </a:extLst>
          </p:cNvPr>
          <p:cNvSpPr txBox="1"/>
          <p:nvPr/>
        </p:nvSpPr>
        <p:spPr>
          <a:xfrm>
            <a:off x="3264759" y="3520752"/>
            <a:ext cx="2209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ngà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CFCCDC-8BCD-41AA-BFB9-B6D36A4167AA}"/>
              </a:ext>
            </a:extLst>
          </p:cNvPr>
          <p:cNvSpPr txBox="1"/>
          <p:nvPr/>
        </p:nvSpPr>
        <p:spPr>
          <a:xfrm>
            <a:off x="8189844" y="2708161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ngh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C21BBF-F603-4DCE-9A67-8C00F3C737CC}"/>
              </a:ext>
            </a:extLst>
          </p:cNvPr>
          <p:cNvSpPr txBox="1"/>
          <p:nvPr/>
        </p:nvSpPr>
        <p:spPr>
          <a:xfrm>
            <a:off x="7975227" y="3585581"/>
            <a:ext cx="33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nghé</a:t>
            </a:r>
          </a:p>
        </p:txBody>
      </p:sp>
    </p:spTree>
    <p:extLst>
      <p:ext uri="{BB962C8B-B14F-4D97-AF65-F5344CB8AC3E}">
        <p14:creationId xmlns:p14="http://schemas.microsoft.com/office/powerpoint/2010/main" val="388583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xmlns="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4A25B8-C23F-4998-804C-CB69F392071D}"/>
              </a:ext>
            </a:extLst>
          </p:cNvPr>
          <p:cNvSpPr/>
          <p:nvPr/>
        </p:nvSpPr>
        <p:spPr>
          <a:xfrm>
            <a:off x="4204726" y="679987"/>
            <a:ext cx="398511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Đọc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  <p:pic>
        <p:nvPicPr>
          <p:cNvPr id="8" name="Picture 16" descr="This contains an image of: {{ pinTitle }}">
            <a:extLst>
              <a:ext uri="{FF2B5EF4-FFF2-40B4-BE49-F238E27FC236}">
                <a16:creationId xmlns:a16="http://schemas.microsoft.com/office/drawing/2014/main" xmlns="" id="{C14B600D-22DE-445C-8DD9-2712D0BA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6" y="1942359"/>
            <a:ext cx="4966957" cy="28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Illustration Of A Ready To Print Label Featuring A Cute Rhino Standing Beside A Patch Of Grass And A Puddle Of Water Stock Photo, Picture And Royalty Free Image. Image 28157449.">
            <a:extLst>
              <a:ext uri="{FF2B5EF4-FFF2-40B4-BE49-F238E27FC236}">
                <a16:creationId xmlns:a16="http://schemas.microsoft.com/office/drawing/2014/main" xmlns="" id="{48E160C2-785A-4C0D-BE59-BF1E4611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42" y="1408623"/>
            <a:ext cx="5105873" cy="33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E5AC77-D54F-4AA4-83AA-AE5CE309F40F}"/>
              </a:ext>
            </a:extLst>
          </p:cNvPr>
          <p:cNvSpPr txBox="1"/>
          <p:nvPr/>
        </p:nvSpPr>
        <p:spPr>
          <a:xfrm>
            <a:off x="3435244" y="2734067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3D8165-F93B-4DA1-8A7E-CC54EC91EE16}"/>
              </a:ext>
            </a:extLst>
          </p:cNvPr>
          <p:cNvSpPr txBox="1"/>
          <p:nvPr/>
        </p:nvSpPr>
        <p:spPr>
          <a:xfrm>
            <a:off x="3063236" y="3520752"/>
            <a:ext cx="2775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pi a nô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CFCCDC-8BCD-41AA-BFB9-B6D36A4167AA}"/>
              </a:ext>
            </a:extLst>
          </p:cNvPr>
          <p:cNvSpPr txBox="1"/>
          <p:nvPr/>
        </p:nvSpPr>
        <p:spPr>
          <a:xfrm>
            <a:off x="8189844" y="2881654"/>
            <a:ext cx="1465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C21BBF-F603-4DCE-9A67-8C00F3C737CC}"/>
              </a:ext>
            </a:extLst>
          </p:cNvPr>
          <p:cNvSpPr txBox="1"/>
          <p:nvPr/>
        </p:nvSpPr>
        <p:spPr>
          <a:xfrm>
            <a:off x="7700552" y="3622403"/>
            <a:ext cx="335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126631"/>
                </a:solidFill>
              </a:rPr>
              <a:t>phố cổ</a:t>
            </a:r>
          </a:p>
        </p:txBody>
      </p:sp>
    </p:spTree>
    <p:extLst>
      <p:ext uri="{BB962C8B-B14F-4D97-AF65-F5344CB8AC3E}">
        <p14:creationId xmlns:p14="http://schemas.microsoft.com/office/powerpoint/2010/main" val="199665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xmlns="" id="{FC813584-D6DA-4986-BEA9-7EC021179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4A25B8-C23F-4998-804C-CB69F392071D}"/>
              </a:ext>
            </a:extLst>
          </p:cNvPr>
          <p:cNvSpPr/>
          <p:nvPr/>
        </p:nvSpPr>
        <p:spPr>
          <a:xfrm>
            <a:off x="4074097" y="606153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Nhận xét bài viết</a:t>
            </a:r>
          </a:p>
        </p:txBody>
      </p:sp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C81D3DAD-F392-408B-8076-80FE47B12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265862"/>
            <a:ext cx="10765049" cy="15921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60C4AE9-2611-4F2E-87CD-87F7B5A13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8" y="1400046"/>
            <a:ext cx="10639577" cy="209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075A4C9-5362-48B5-9846-43061AD7A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38" y="3662556"/>
            <a:ext cx="10639577" cy="196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53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D18F2B5D-0C50-4654-B4C6-3CB2A186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6" y="5340507"/>
            <a:ext cx="10765049" cy="15921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752A0F2-0E06-4123-AC18-30020826EE26}"/>
              </a:ext>
            </a:extLst>
          </p:cNvPr>
          <p:cNvSpPr/>
          <p:nvPr/>
        </p:nvSpPr>
        <p:spPr>
          <a:xfrm>
            <a:off x="4074097" y="526640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Hướng dẫn viết</a:t>
            </a:r>
          </a:p>
        </p:txBody>
      </p:sp>
      <p:pic>
        <p:nvPicPr>
          <p:cNvPr id="2" name="15">
            <a:hlinkClick r:id="" action="ppaction://media"/>
            <a:extLst>
              <a:ext uri="{FF2B5EF4-FFF2-40B4-BE49-F238E27FC236}">
                <a16:creationId xmlns:a16="http://schemas.microsoft.com/office/drawing/2014/main" xmlns="" id="{5BA42496-70BC-49DA-B0AF-EC23BAE18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973" y="1792636"/>
            <a:ext cx="10526842" cy="49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4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D18F2B5D-0C50-4654-B4C6-3CB2A186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36" y="5368499"/>
            <a:ext cx="10765049" cy="15921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FC745DF-A340-4BA2-A6B0-C09DCF4CB241}"/>
              </a:ext>
            </a:extLst>
          </p:cNvPr>
          <p:cNvSpPr/>
          <p:nvPr/>
        </p:nvSpPr>
        <p:spPr>
          <a:xfrm>
            <a:off x="4085456" y="526640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126631"/>
                </a:solidFill>
              </a:rPr>
              <a:t>Hướng dẫn viết</a:t>
            </a:r>
          </a:p>
        </p:txBody>
      </p:sp>
      <p:pic>
        <p:nvPicPr>
          <p:cNvPr id="2" name="16">
            <a:hlinkClick r:id="" action="ppaction://media"/>
            <a:extLst>
              <a:ext uri="{FF2B5EF4-FFF2-40B4-BE49-F238E27FC236}">
                <a16:creationId xmlns:a16="http://schemas.microsoft.com/office/drawing/2014/main" xmlns="" id="{8B541FA7-0A75-47BE-8693-3ACC3A7DE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238" y="1390389"/>
            <a:ext cx="10765049" cy="49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F2E37472-83E8-4339-AF8B-A35890F6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962"/>
            <a:ext cx="12192000" cy="64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10DFA-2F85-495B-B2F6-BD84A37484B7}"/>
              </a:ext>
            </a:extLst>
          </p:cNvPr>
          <p:cNvSpPr txBox="1"/>
          <p:nvPr/>
        </p:nvSpPr>
        <p:spPr>
          <a:xfrm>
            <a:off x="1933059" y="2533984"/>
            <a:ext cx="4393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26631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53992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D2CF9E43-DAFC-4016-BBCF-A330BC271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3"/>
          <a:stretch/>
        </p:blipFill>
        <p:spPr>
          <a:xfrm>
            <a:off x="0" y="248826"/>
            <a:ext cx="12192000" cy="67776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8FD49F2-194E-46B1-99A1-272A7A02029A}"/>
              </a:ext>
            </a:extLst>
          </p:cNvPr>
          <p:cNvSpPr/>
          <p:nvPr/>
        </p:nvSpPr>
        <p:spPr>
          <a:xfrm>
            <a:off x="3762341" y="689531"/>
            <a:ext cx="5132378" cy="728636"/>
          </a:xfrm>
          <a:prstGeom prst="roundRect">
            <a:avLst/>
          </a:prstGeom>
          <a:solidFill>
            <a:srgbClr val="FFCC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126631"/>
                </a:solidFill>
              </a:rPr>
              <a:t>Viết</a:t>
            </a:r>
            <a:r>
              <a:rPr lang="en-US" sz="4000" dirty="0">
                <a:solidFill>
                  <a:srgbClr val="126631"/>
                </a:solidFill>
              </a:rPr>
              <a:t> </a:t>
            </a:r>
            <a:r>
              <a:rPr lang="en-US" sz="4000" dirty="0" err="1">
                <a:solidFill>
                  <a:srgbClr val="126631"/>
                </a:solidFill>
              </a:rPr>
              <a:t>bảng</a:t>
            </a:r>
            <a:r>
              <a:rPr lang="en-US" sz="4000" dirty="0">
                <a:solidFill>
                  <a:srgbClr val="126631"/>
                </a:solidFill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FD00B7-037B-49B4-A5F6-C634B63B31CF}"/>
              </a:ext>
            </a:extLst>
          </p:cNvPr>
          <p:cNvSpPr txBox="1"/>
          <p:nvPr/>
        </p:nvSpPr>
        <p:spPr>
          <a:xfrm>
            <a:off x="6241774" y="2884419"/>
            <a:ext cx="52478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solidFill>
                  <a:schemeClr val="bg1"/>
                </a:solidFill>
                <a:latin typeface="HP001 4 hàng" panose="020B0603050302020204" pitchFamily="34" charset="0"/>
              </a:rPr>
              <a:t>cái l</a:t>
            </a:r>
            <a:r>
              <a:rPr lang="el-GR" sz="110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0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071E61-E852-4847-B074-E66483B84ED3}"/>
              </a:ext>
            </a:extLst>
          </p:cNvPr>
          <p:cNvSpPr txBox="1"/>
          <p:nvPr/>
        </p:nvSpPr>
        <p:spPr>
          <a:xfrm>
            <a:off x="3439885" y="2884419"/>
            <a:ext cx="21771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100">
                <a:solidFill>
                  <a:schemeClr val="bg1"/>
                </a:solidFill>
                <a:latin typeface="HP001 4 hàng" panose="020B0603050302020204" pitchFamily="34" charset="0"/>
              </a:rPr>
              <a:t>Ξ</a:t>
            </a:r>
            <a:endParaRPr lang="en-US" sz="111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2581932E-2BE2-4DAD-B278-C2F738851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072" y="1686119"/>
            <a:ext cx="9895562" cy="49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7585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143</Words>
  <Application>Microsoft Office PowerPoint</Application>
  <PresentationFormat>Custom</PresentationFormat>
  <Paragraphs>52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UTM Avo</vt:lpstr>
      <vt:lpstr>Times New Roman</vt:lpstr>
      <vt:lpstr>等线</vt:lpstr>
      <vt:lpstr>华康海报体W12(P)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107</cp:revision>
  <dcterms:created xsi:type="dcterms:W3CDTF">2021-11-01T08:16:43Z</dcterms:created>
  <dcterms:modified xsi:type="dcterms:W3CDTF">2022-10-26T01:44:03Z</dcterms:modified>
</cp:coreProperties>
</file>