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61" r:id="rId2"/>
    <p:sldId id="277" r:id="rId3"/>
    <p:sldId id="380" r:id="rId4"/>
    <p:sldId id="382" r:id="rId5"/>
    <p:sldId id="333" r:id="rId6"/>
    <p:sldId id="315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412" r:id="rId15"/>
    <p:sldId id="414" r:id="rId16"/>
    <p:sldId id="405" r:id="rId17"/>
    <p:sldId id="279" r:id="rId18"/>
    <p:sldId id="290" r:id="rId19"/>
    <p:sldId id="260" r:id="rId20"/>
  </p:sldIdLst>
  <p:sldSz cx="12192000" cy="6858000"/>
  <p:notesSz cx="6858000" cy="9144000"/>
  <p:embeddedFontLst>
    <p:embeddedFont>
      <p:font typeface="UTM Avo" pitchFamily="18" charset="0"/>
      <p:regular r:id="rId22"/>
      <p:bold r:id="rId23"/>
      <p:italic r:id="rId24"/>
      <p:boldItalic r:id="rId25"/>
    </p:embeddedFont>
    <p:embeddedFont>
      <p:font typeface="Tahoma" pitchFamily="34" charset="0"/>
      <p:regular r:id="rId26"/>
      <p:bold r:id="rId27"/>
    </p:embeddedFont>
    <p:embeddedFont>
      <p:font typeface="宋体" pitchFamily="2" charset="-122"/>
      <p:regular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9" autoAdjust="0"/>
    <p:restoredTop sz="94660"/>
  </p:normalViewPr>
  <p:slideViewPr>
    <p:cSldViewPr snapToGrid="0">
      <p:cViewPr>
        <p:scale>
          <a:sx n="76" d="100"/>
          <a:sy n="76" d="100"/>
        </p:scale>
        <p:origin x="-13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4A56AF0-ABD0-44D9-BC80-A4D7D764CF1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D884422-AE47-4C56-8624-9DE26F8369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00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8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4" r:id="rId3"/>
    <p:sldLayoutId id="2147483801" r:id="rId4"/>
    <p:sldLayoutId id="2147483745" r:id="rId5"/>
    <p:sldLayoutId id="2147483650" r:id="rId6"/>
    <p:sldLayoutId id="214748380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916835" y="1731151"/>
            <a:ext cx="1090875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Dê con nghe lời mẹ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5527871" y="1387642"/>
            <a:ext cx="5554962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chờ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rồi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rón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rén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gõ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giọng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xmlns="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81F2B12-578F-4259-8884-FCA188F2A0A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1750" t="19926" r="20334" b="37704"/>
          <a:stretch/>
        </p:blipFill>
        <p:spPr>
          <a:xfrm>
            <a:off x="1052297" y="1067944"/>
            <a:ext cx="3382624" cy="28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5686132" y="1331785"/>
            <a:ext cx="5408551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giọng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chân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đen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sì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khe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D7E4079-F122-4AF0-8C8A-E11F4B34D1D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083" t="18889" r="51250" b="38889"/>
          <a:stretch/>
        </p:blipFill>
        <p:spPr>
          <a:xfrm>
            <a:off x="1097317" y="1008287"/>
            <a:ext cx="3753255" cy="32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5511980" y="1525275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cúp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đuôi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chạy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mất</a:t>
            </a:r>
            <a:endParaRPr lang="en-US" sz="4000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A82F453-94CB-46EA-8E67-3FBD195B828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1178386" y="1102861"/>
            <a:ext cx="3177376" cy="28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5970971" y="1762460"/>
            <a:ext cx="5558483" cy="1952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khen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nghe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BA58A08-0BD4-42D9-A202-86CFC36B4A2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7584" t="47926" r="26333" b="18445"/>
          <a:stretch/>
        </p:blipFill>
        <p:spPr>
          <a:xfrm>
            <a:off x="973001" y="1208228"/>
            <a:ext cx="4834014" cy="32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4461881" y="2597607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467360" y="417250"/>
            <a:ext cx="11257279" cy="6440750"/>
          </a:xfrm>
          <a:prstGeom prst="rect">
            <a:avLst/>
          </a:prstGeom>
        </p:spPr>
      </p:pic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CAACDEDB-4A95-4992-B94C-EBFCC7FE16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708" y="5174660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9575" y="429663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Tiêu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chí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47423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5162" y="5083587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>
            <a:spLocks noGrp="1"/>
          </p:cNvSpPr>
          <p:nvPr>
            <p:ph type="ctrTitle" idx="4294967295"/>
          </p:nvPr>
        </p:nvSpPr>
        <p:spPr>
          <a:xfrm>
            <a:off x="1908699" y="2979737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Hoc10 chúc các em học tốt!</a:t>
            </a:r>
            <a:endParaRPr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2659407" y="2799079"/>
            <a:ext cx="71256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ời</a:t>
            </a:r>
            <a:r>
              <a:rPr lang="en-US" sz="5400" b="1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mẹ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467360" y="452760"/>
            <a:ext cx="11257279" cy="64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2682837" y="404625"/>
            <a:ext cx="6318609" cy="322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08EB59-562D-496F-A053-8F68737E8DF8}"/>
              </a:ext>
            </a:extLst>
          </p:cNvPr>
          <p:cNvSpPr txBox="1"/>
          <p:nvPr/>
        </p:nvSpPr>
        <p:spPr>
          <a:xfrm>
            <a:off x="3662587" y="2015585"/>
            <a:ext cx="452847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theo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tranh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4" t="19926" r="50833" b="37704"/>
          <a:stretch/>
        </p:blipFill>
        <p:spPr>
          <a:xfrm>
            <a:off x="57666" y="461079"/>
            <a:ext cx="3371915" cy="286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19926" r="20334" b="37704"/>
          <a:stretch/>
        </p:blipFill>
        <p:spPr>
          <a:xfrm>
            <a:off x="191586" y="3535297"/>
            <a:ext cx="3773928" cy="322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3" t="18889" r="51250" b="38889"/>
          <a:stretch/>
        </p:blipFill>
        <p:spPr>
          <a:xfrm>
            <a:off x="3965514" y="3642086"/>
            <a:ext cx="3753255" cy="3221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7965023" y="3855323"/>
            <a:ext cx="3177376" cy="2886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84" t="47926" r="26333" b="18445"/>
          <a:stretch/>
        </p:blipFill>
        <p:spPr>
          <a:xfrm>
            <a:off x="8599602" y="1340723"/>
            <a:ext cx="3454966" cy="20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xmlns="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xmlns="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Kéo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Co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xmlns="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xmlns="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xmlns="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xmlns="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145F3548-70A7-4912-A637-4BF29F7F8549}"/>
              </a:ext>
            </a:extLst>
          </p:cNvPr>
          <p:cNvSpPr/>
          <p:nvPr/>
        </p:nvSpPr>
        <p:spPr>
          <a:xfrm>
            <a:off x="211016" y="491823"/>
            <a:ext cx="11980984" cy="3961216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DBA6C7AE-319F-448E-8CA3-6151DFDF515D}"/>
              </a:ext>
            </a:extLst>
          </p:cNvPr>
          <p:cNvSpPr/>
          <p:nvPr/>
        </p:nvSpPr>
        <p:spPr>
          <a:xfrm>
            <a:off x="5356444" y="1173374"/>
            <a:ext cx="5878758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lão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gõ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xmlns="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xmlns="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xmlns="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2109DD1-D1CE-417C-A9F5-50249600E7B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084" t="19926" r="50833" b="37704"/>
          <a:stretch/>
        </p:blipFill>
        <p:spPr>
          <a:xfrm>
            <a:off x="1136653" y="1299060"/>
            <a:ext cx="3371915" cy="28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</TotalTime>
  <Words>384</Words>
  <Application>Microsoft Office PowerPoint</Application>
  <PresentationFormat>Custom</PresentationFormat>
  <Paragraphs>137</Paragraphs>
  <Slides>19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UTM Avo</vt:lpstr>
      <vt:lpstr>Tahoma</vt:lpstr>
      <vt:lpstr>Times New Roman</vt:lpstr>
      <vt:lpstr>字魂7号-温暖童稚体</vt:lpstr>
      <vt:lpstr>Wingdings</vt:lpstr>
      <vt:lpstr>Lato Regular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120</cp:revision>
  <dcterms:created xsi:type="dcterms:W3CDTF">2021-11-01T08:16:43Z</dcterms:created>
  <dcterms:modified xsi:type="dcterms:W3CDTF">2022-10-26T01:52:13Z</dcterms:modified>
</cp:coreProperties>
</file>