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09" r:id="rId2"/>
    <p:sldId id="305" r:id="rId3"/>
    <p:sldId id="277" r:id="rId4"/>
    <p:sldId id="291" r:id="rId5"/>
    <p:sldId id="290" r:id="rId6"/>
    <p:sldId id="287" r:id="rId7"/>
    <p:sldId id="289" r:id="rId8"/>
    <p:sldId id="288" r:id="rId9"/>
    <p:sldId id="284" r:id="rId10"/>
    <p:sldId id="307" r:id="rId11"/>
    <p:sldId id="292" r:id="rId12"/>
    <p:sldId id="286" r:id="rId13"/>
    <p:sldId id="280" r:id="rId14"/>
    <p:sldId id="283" r:id="rId15"/>
    <p:sldId id="282" r:id="rId16"/>
    <p:sldId id="279" r:id="rId17"/>
    <p:sldId id="278" r:id="rId18"/>
    <p:sldId id="293" r:id="rId19"/>
    <p:sldId id="300" r:id="rId20"/>
    <p:sldId id="301" r:id="rId21"/>
    <p:sldId id="302" r:id="rId22"/>
    <p:sldId id="296" r:id="rId23"/>
    <p:sldId id="310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UTM Avo" pitchFamily="18" charset="0"/>
      <p:regular r:id="rId30"/>
      <p:bold r:id="rId31"/>
      <p:italic r:id="rId32"/>
      <p:boldItalic r:id="rId33"/>
    </p:embeddedFont>
    <p:embeddedFont>
      <p:font typeface="宋体" pitchFamily="2" charset="-12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/>
  </p:normalViewPr>
  <p:slideViewPr>
    <p:cSldViewPr snapToGrid="0">
      <p:cViewPr>
        <p:scale>
          <a:sx n="81" d="100"/>
          <a:sy n="81" d="100"/>
        </p:scale>
        <p:origin x="-25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2E16C-A3BE-435F-8FA2-3CA60705E25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793AC-1564-4435-998F-9B836279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5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24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88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slide" Target="slide16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18" Type="http://schemas.microsoft.com/office/2007/relationships/hdphoto" Target="../media/hdphoto7.wdp"/><Relationship Id="rId26" Type="http://schemas.microsoft.com/office/2007/relationships/hdphoto" Target="../media/hdphoto9.wdp"/><Relationship Id="rId3" Type="http://schemas.microsoft.com/office/2007/relationships/hdphoto" Target="../media/hdphoto4.wdp"/><Relationship Id="rId21" Type="http://schemas.openxmlformats.org/officeDocument/2006/relationships/slide" Target="slide14.xml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17" Type="http://schemas.openxmlformats.org/officeDocument/2006/relationships/image" Target="../media/image29.png"/><Relationship Id="rId25" Type="http://schemas.openxmlformats.org/officeDocument/2006/relationships/image" Target="../media/image31.png"/><Relationship Id="rId2" Type="http://schemas.openxmlformats.org/officeDocument/2006/relationships/image" Target="../media/image24.jpeg"/><Relationship Id="rId16" Type="http://schemas.openxmlformats.org/officeDocument/2006/relationships/image" Target="../media/image20.png"/><Relationship Id="rId20" Type="http://schemas.microsoft.com/office/2007/relationships/hdphoto" Target="../media/hdphoto2.wdp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image" Target="../media/image27.png"/><Relationship Id="rId24" Type="http://schemas.openxmlformats.org/officeDocument/2006/relationships/slide" Target="slide13.xml"/><Relationship Id="rId5" Type="http://schemas.microsoft.com/office/2007/relationships/hdphoto" Target="../media/hdphoto5.wdp"/><Relationship Id="rId15" Type="http://schemas.microsoft.com/office/2007/relationships/hdphoto" Target="../media/hdphoto1.wdp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23.png"/><Relationship Id="rId19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image" Target="../media/image30.png"/><Relationship Id="rId27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microsoft.com/office/2007/relationships/hdphoto" Target="../media/hdphoto14.wdp"/><Relationship Id="rId3" Type="http://schemas.microsoft.com/office/2007/relationships/hdphoto" Target="../media/hdphoto4.wdp"/><Relationship Id="rId21" Type="http://schemas.microsoft.com/office/2007/relationships/hdphoto" Target="../media/hdphoto12.wdp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microsoft.com/office/2007/relationships/hdphoto" Target="../media/hdphoto7.wdp"/><Relationship Id="rId25" Type="http://schemas.openxmlformats.org/officeDocument/2006/relationships/image" Target="../media/image40.png"/><Relationship Id="rId2" Type="http://schemas.openxmlformats.org/officeDocument/2006/relationships/image" Target="../media/image24.jpeg"/><Relationship Id="rId16" Type="http://schemas.openxmlformats.org/officeDocument/2006/relationships/image" Target="../media/image29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image" Target="../media/image27.png"/><Relationship Id="rId24" Type="http://schemas.microsoft.com/office/2007/relationships/hdphoto" Target="../media/hdphoto13.wdp"/><Relationship Id="rId5" Type="http://schemas.microsoft.com/office/2007/relationships/hdphoto" Target="../media/hdphoto11.wdp"/><Relationship Id="rId15" Type="http://schemas.openxmlformats.org/officeDocument/2006/relationships/image" Target="../media/image37.png"/><Relationship Id="rId23" Type="http://schemas.openxmlformats.org/officeDocument/2006/relationships/image" Target="../media/image39.png"/><Relationship Id="rId28" Type="http://schemas.openxmlformats.org/officeDocument/2006/relationships/image" Target="../media/image33.png"/><Relationship Id="rId10" Type="http://schemas.openxmlformats.org/officeDocument/2006/relationships/image" Target="../media/image36.png"/><Relationship Id="rId19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microsoft.com/office/2007/relationships/hdphoto" Target="../media/hdphoto1.wdp"/><Relationship Id="rId22" Type="http://schemas.openxmlformats.org/officeDocument/2006/relationships/slide" Target="slide9.xml"/><Relationship Id="rId27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18" Type="http://schemas.openxmlformats.org/officeDocument/2006/relationships/image" Target="../media/image47.png"/><Relationship Id="rId26" Type="http://schemas.openxmlformats.org/officeDocument/2006/relationships/slide" Target="slide18.xml"/><Relationship Id="rId3" Type="http://schemas.openxmlformats.org/officeDocument/2006/relationships/image" Target="../media/image25.png"/><Relationship Id="rId21" Type="http://schemas.openxmlformats.org/officeDocument/2006/relationships/image" Target="../media/image48.png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17" Type="http://schemas.microsoft.com/office/2007/relationships/hdphoto" Target="../media/hdphoto6.wdp"/><Relationship Id="rId25" Type="http://schemas.openxmlformats.org/officeDocument/2006/relationships/slide" Target="slide17.xml"/><Relationship Id="rId2" Type="http://schemas.openxmlformats.org/officeDocument/2006/relationships/image" Target="../media/image42.jpeg"/><Relationship Id="rId16" Type="http://schemas.openxmlformats.org/officeDocument/2006/relationships/image" Target="../media/image27.png"/><Relationship Id="rId20" Type="http://schemas.microsoft.com/office/2007/relationships/hdphoto" Target="../media/hdphoto1.wdp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11" Type="http://schemas.openxmlformats.org/officeDocument/2006/relationships/image" Target="../media/image45.png"/><Relationship Id="rId24" Type="http://schemas.openxmlformats.org/officeDocument/2006/relationships/slide" Target="slide16.xml"/><Relationship Id="rId32" Type="http://schemas.openxmlformats.org/officeDocument/2006/relationships/slide" Target="slide21.xml"/><Relationship Id="rId5" Type="http://schemas.openxmlformats.org/officeDocument/2006/relationships/image" Target="../media/image43.png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28" Type="http://schemas.openxmlformats.org/officeDocument/2006/relationships/slide" Target="slide20.xml"/><Relationship Id="rId10" Type="http://schemas.microsoft.com/office/2007/relationships/hdphoto" Target="../media/hdphoto16.wdp"/><Relationship Id="rId19" Type="http://schemas.openxmlformats.org/officeDocument/2006/relationships/image" Target="../media/image19.png"/><Relationship Id="rId31" Type="http://schemas.openxmlformats.org/officeDocument/2006/relationships/image" Target="../media/image49.png"/><Relationship Id="rId4" Type="http://schemas.microsoft.com/office/2007/relationships/hdphoto" Target="../media/hdphoto5.wdp"/><Relationship Id="rId9" Type="http://schemas.openxmlformats.org/officeDocument/2006/relationships/image" Target="../media/image44.png"/><Relationship Id="rId14" Type="http://schemas.microsoft.com/office/2007/relationships/hdphoto" Target="../media/hdphoto3.wdp"/><Relationship Id="rId22" Type="http://schemas.microsoft.com/office/2007/relationships/hdphoto" Target="../media/hdphoto17.wdp"/><Relationship Id="rId27" Type="http://schemas.openxmlformats.org/officeDocument/2006/relationships/slide" Target="slide19.xml"/><Relationship Id="rId30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62257" y="1729226"/>
            <a:ext cx="889859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Ba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262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giang-sinh-don-gian_1118467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682"/>
            <a:ext cx="12192000" cy="545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16656" y="348018"/>
            <a:ext cx="4763069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</a:rPr>
              <a:t>THƯ GIÃN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4dd2b5e7723a6a4015aaba1228dd62a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926" y="1057702"/>
            <a:ext cx="8748214" cy="580029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862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TRÒ CHƠI: </a:t>
            </a:r>
            <a:r>
              <a:rPr lang="vi-VN" sz="4400" b="1" dirty="0">
                <a:solidFill>
                  <a:srgbClr val="002060"/>
                </a:solidFill>
              </a:rPr>
              <a:t>GIẢI CỨU THÚ CƯNG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8857" y="1843314"/>
            <a:ext cx="873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1"/>
                </a:solidFill>
              </a:rPr>
              <a:t>Bước 1: Click số, hiện câu hỏi , hs trả lời câu hỏi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531" y="2522790"/>
            <a:ext cx="8736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1"/>
                </a:solidFill>
              </a:rPr>
              <a:t>Bước 2: Hs trả lời đúng , click mũi tên quay về , click hàng rào để thả động vật.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07" y="4957800"/>
            <a:ext cx="1188582" cy="9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ADMIN\Desktop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07" y="4753150"/>
            <a:ext cx="1382094" cy="11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Picture2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96" y="4419953"/>
            <a:ext cx="1434353" cy="13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6992" y="4951861"/>
            <a:ext cx="1464962" cy="12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68" y="4751276"/>
            <a:ext cx="1640671" cy="1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0" y="4792204"/>
            <a:ext cx="1464962" cy="12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6" y="4591619"/>
            <a:ext cx="1640671" cy="1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6943" y="2988808"/>
            <a:ext cx="817280" cy="7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65" y="2784562"/>
            <a:ext cx="1190054" cy="100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2363" y="2731175"/>
            <a:ext cx="1464962" cy="12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39" y="2530590"/>
            <a:ext cx="1640671" cy="1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6073" y="4579616"/>
            <a:ext cx="993548" cy="9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10" y="4553621"/>
            <a:ext cx="1219200" cy="10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22" y="4377228"/>
            <a:ext cx="1188582" cy="9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22" y="4172578"/>
            <a:ext cx="1382094" cy="11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830" y="3042035"/>
            <a:ext cx="1933598" cy="118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97" y="3679724"/>
            <a:ext cx="1434353" cy="13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61" y="6183628"/>
            <a:ext cx="1645139" cy="67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0" y="5185657"/>
            <a:ext cx="1545373" cy="6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18" y="1227381"/>
            <a:ext cx="1611853" cy="11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030597" y="1490492"/>
            <a:ext cx="163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600" b="1" dirty="0">
                <a:latin typeface="+mj-lt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32" name="Picture 31" descr="powerpoint-07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08" y="164591"/>
            <a:ext cx="1432489" cy="6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711"/>
            <a:ext cx="12192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9275" y="3452084"/>
            <a:ext cx="1009460" cy="7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71" y="3203126"/>
            <a:ext cx="1024112" cy="9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0811" y="3104237"/>
            <a:ext cx="1260687" cy="11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59" y="2889383"/>
            <a:ext cx="1411893" cy="14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9418" y="4574334"/>
            <a:ext cx="855006" cy="9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14" y="4653927"/>
            <a:ext cx="1022844" cy="8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93" y="4566282"/>
            <a:ext cx="1189372" cy="11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2" y="3360719"/>
            <a:ext cx="1663976" cy="11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73" y="4606670"/>
            <a:ext cx="1234346" cy="12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00" y="-193711"/>
            <a:ext cx="8518905" cy="31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64543" y="1437028"/>
            <a:ext cx="6945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Các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chú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cún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đã</a:t>
            </a:r>
            <a:r>
              <a:rPr lang="vi-VN" sz="2400" dirty="0">
                <a:solidFill>
                  <a:srgbClr val="FFFFFF"/>
                </a:solidFill>
              </a:rPr>
              <a:t> bị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bắt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cóc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nhốt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FFFFFF"/>
                </a:solidFill>
              </a:rPr>
              <a:t>trong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những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chiếc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chuồng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Trong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lúc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kẻ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xấu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đang</a:t>
            </a:r>
            <a:r>
              <a:rPr lang="en-US" sz="2400" dirty="0">
                <a:solidFill>
                  <a:srgbClr val="FFFFFF"/>
                </a:solidFill>
              </a:rPr>
              <a:t> say </a:t>
            </a:r>
            <a:r>
              <a:rPr lang="en-US" sz="2400" dirty="0" err="1">
                <a:solidFill>
                  <a:srgbClr val="FFFFFF"/>
                </a:solidFill>
              </a:rPr>
              <a:t>ngủ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hãy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cố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gắng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trả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lời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đúng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FFFFFF"/>
                </a:solidFill>
              </a:rPr>
              <a:t>các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câu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hỏi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giúp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các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chú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cún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trốn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thoát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4" name="Picture 3" descr="C:\Users\ADMIN\Desktop\Tai nguyen thiet ke tro choi\Bảng gỗ\1a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092" y="6254699"/>
            <a:ext cx="1335908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0050" y="3594960"/>
            <a:ext cx="1674956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76" y="4587789"/>
            <a:ext cx="1369949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owerpoint-07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008" y="164591"/>
            <a:ext cx="1432489" cy="6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6860" y="1300468"/>
            <a:ext cx="754565" cy="7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25" y="4086225"/>
            <a:ext cx="1143000" cy="12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84" y="3933825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2394" y="4832832"/>
            <a:ext cx="1587231" cy="10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35" y="4543425"/>
            <a:ext cx="1590190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93" y="1055963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33825" y="1055963"/>
            <a:ext cx="1223963" cy="10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ADMIN\Desktop\Picture1 (2).png">
            <a:hlinkClick r:id="rId15" action="ppaction://hlinksldjump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84" y="909045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2281" y="2231161"/>
            <a:ext cx="769557" cy="8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46" y="2228265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94" y="6135828"/>
            <a:ext cx="893762" cy="7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21" y="5895390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Untitleda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5815" y="1395293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hlinkClick r:id="rId23" action="ppaction://hlinksldjump"/>
          </p:cNvPr>
          <p:cNvSpPr/>
          <p:nvPr/>
        </p:nvSpPr>
        <p:spPr>
          <a:xfrm>
            <a:off x="4314825" y="1114425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hlinkClick r:id="rId23" action="ppaction://hlinksldjump"/>
              </a:rPr>
              <a:t>1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Oval 16">
            <a:hlinkClick r:id="rId24" action="ppaction://hlinksldjump"/>
          </p:cNvPr>
          <p:cNvSpPr/>
          <p:nvPr/>
        </p:nvSpPr>
        <p:spPr>
          <a:xfrm>
            <a:off x="6905625" y="1190625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4" action="ppaction://hlinksldjump"/>
              </a:rPr>
              <a:t>2</a:t>
            </a:r>
            <a:endParaRPr lang="en-US" b="1" dirty="0"/>
          </a:p>
        </p:txBody>
      </p:sp>
      <p:sp>
        <p:nvSpPr>
          <p:cNvPr id="18" name="Oval 17">
            <a:hlinkClick r:id="rId25" action="ppaction://hlinksldjump"/>
          </p:cNvPr>
          <p:cNvSpPr/>
          <p:nvPr/>
        </p:nvSpPr>
        <p:spPr>
          <a:xfrm>
            <a:off x="5695950" y="5553075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Oval 18">
            <a:hlinkClick r:id="rId26" action="ppaction://hlinksldjump"/>
          </p:cNvPr>
          <p:cNvSpPr/>
          <p:nvPr/>
        </p:nvSpPr>
        <p:spPr>
          <a:xfrm>
            <a:off x="5476875" y="2059698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0" name="Oval 19">
            <a:hlinkClick r:id="rId27" action="ppaction://hlinksldjump"/>
          </p:cNvPr>
          <p:cNvSpPr/>
          <p:nvPr/>
        </p:nvSpPr>
        <p:spPr>
          <a:xfrm>
            <a:off x="3705225" y="4526673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1" name="Oval 20">
            <a:hlinkClick r:id="rId28" action="ppaction://hlinksldjump"/>
          </p:cNvPr>
          <p:cNvSpPr/>
          <p:nvPr/>
        </p:nvSpPr>
        <p:spPr>
          <a:xfrm>
            <a:off x="6905625" y="3917073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24" name="Picture 23" descr="powerpoint-07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08" y="164591"/>
            <a:ext cx="1432489" cy="609219"/>
          </a:xfrm>
          <a:prstGeom prst="rect">
            <a:avLst/>
          </a:prstGeom>
        </p:spPr>
      </p:pic>
      <p:pic>
        <p:nvPicPr>
          <p:cNvPr id="26" name="Picture 2" descr="C:\Users\ADMIN\Desktop\Tai nguyen thiet ke tro choi\Bảng gỗ\Picture1 (2)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268" y="132661"/>
            <a:ext cx="1584120" cy="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32" action="ppaction://hlinksldjump"/>
          </p:cNvPr>
          <p:cNvSpPr txBox="1"/>
          <p:nvPr/>
        </p:nvSpPr>
        <p:spPr>
          <a:xfrm>
            <a:off x="10410135" y="241713"/>
            <a:ext cx="1746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SG" sz="2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0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07 -2.60116E-6 L 0.68425 -0.0020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21920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172200"/>
            <a:ext cx="17430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333" t="18148" r="50834" b="41852"/>
          <a:stretch/>
        </p:blipFill>
        <p:spPr>
          <a:xfrm>
            <a:off x="1611086" y="727982"/>
            <a:ext cx="8371114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598" y="6254699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4167" t="18889" r="20833" b="42593"/>
          <a:stretch/>
        </p:blipFill>
        <p:spPr>
          <a:xfrm>
            <a:off x="1771649" y="1034654"/>
            <a:ext cx="8143875" cy="50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12192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117585"/>
            <a:ext cx="1720487" cy="7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334" t="13704" r="51250" b="47037"/>
          <a:stretch/>
        </p:blipFill>
        <p:spPr>
          <a:xfrm>
            <a:off x="1857375" y="571897"/>
            <a:ext cx="8458200" cy="554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"/>
            <a:ext cx="12192000" cy="64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153783"/>
            <a:ext cx="1720487" cy="70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3750" t="13704" r="20416" b="47037"/>
          <a:stretch/>
        </p:blipFill>
        <p:spPr>
          <a:xfrm>
            <a:off x="1981200" y="914400"/>
            <a:ext cx="77343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1"/>
            <a:ext cx="12192000" cy="64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254699"/>
            <a:ext cx="1720487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333" t="40370" r="51667" b="20371"/>
          <a:stretch/>
        </p:blipFill>
        <p:spPr>
          <a:xfrm>
            <a:off x="1457324" y="1028700"/>
            <a:ext cx="83153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9ea7c002477fdb4bb701a19b4ab600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787" y="464022"/>
            <a:ext cx="8188656" cy="6393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3876" y="4995080"/>
            <a:ext cx="706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</a:rPr>
              <a:t>KHỞI ĐỘNG 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1"/>
            <a:ext cx="12192000" cy="64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254699"/>
            <a:ext cx="1720487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4167" t="39630" r="20833" b="21111"/>
          <a:stretch/>
        </p:blipFill>
        <p:spPr>
          <a:xfrm>
            <a:off x="1885949" y="1057275"/>
            <a:ext cx="7886701" cy="48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2" y="590653"/>
            <a:ext cx="10078719" cy="6267347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6" y="2388897"/>
            <a:ext cx="4739789" cy="3294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0160" y="3614582"/>
            <a:ext cx="79451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17" t="18889" r="51250" b="42593"/>
          <a:stretch/>
        </p:blipFill>
        <p:spPr>
          <a:xfrm>
            <a:off x="0" y="457200"/>
            <a:ext cx="4000500" cy="2800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167" t="18148" r="20417" b="42593"/>
          <a:stretch/>
        </p:blipFill>
        <p:spPr>
          <a:xfrm>
            <a:off x="4041774" y="428625"/>
            <a:ext cx="3881867" cy="283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916" t="13704" r="51251" b="47037"/>
          <a:stretch/>
        </p:blipFill>
        <p:spPr>
          <a:xfrm>
            <a:off x="7832725" y="479557"/>
            <a:ext cx="4359275" cy="2635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167" t="13704" r="20833" b="47037"/>
          <a:stretch/>
        </p:blipFill>
        <p:spPr>
          <a:xfrm>
            <a:off x="-1" y="3686175"/>
            <a:ext cx="3971926" cy="309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3333" t="40370" r="51667" b="20371"/>
          <a:stretch/>
        </p:blipFill>
        <p:spPr>
          <a:xfrm>
            <a:off x="4200526" y="3771900"/>
            <a:ext cx="4057650" cy="308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4167" t="39630" r="20833" b="21111"/>
          <a:stretch/>
        </p:blipFill>
        <p:spPr>
          <a:xfrm>
            <a:off x="8461375" y="3657600"/>
            <a:ext cx="37306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290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4710" y="436728"/>
            <a:ext cx="7629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NGHE KỂ CHUYỆN </a:t>
            </a:r>
            <a:endParaRPr lang="en-US" sz="6000" b="1" dirty="0"/>
          </a:p>
        </p:txBody>
      </p:sp>
      <p:pic>
        <p:nvPicPr>
          <p:cNvPr id="3" name="Picture 2" descr="ac341c626c0b828c8ba3a9a3100d958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514" y="1872343"/>
            <a:ext cx="3860800" cy="4985657"/>
          </a:xfrm>
          <a:prstGeom prst="rect">
            <a:avLst/>
          </a:prstGeom>
        </p:spPr>
      </p:pic>
      <p:pic>
        <p:nvPicPr>
          <p:cNvPr id="4" name="Picture 3" descr="d02fe6ed5e6c7358e282865cd3d0ea5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628"/>
            <a:ext cx="3759200" cy="5203372"/>
          </a:xfrm>
          <a:prstGeom prst="rect">
            <a:avLst/>
          </a:prstGeom>
        </p:spPr>
      </p:pic>
      <p:pic>
        <p:nvPicPr>
          <p:cNvPr id="6" name="Picture 5" descr="2aa8f03ef75e81e9260b53e92d8df52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5" y="1640115"/>
            <a:ext cx="4354286" cy="52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18889" r="51250" b="52222"/>
          <a:stretch/>
        </p:blipFill>
        <p:spPr>
          <a:xfrm>
            <a:off x="1320800" y="711200"/>
            <a:ext cx="9550400" cy="58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67" t="18889" r="20417" b="52222"/>
          <a:stretch/>
        </p:blipFill>
        <p:spPr>
          <a:xfrm>
            <a:off x="1349828" y="742950"/>
            <a:ext cx="9274629" cy="56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25555" r="51250" b="44815"/>
          <a:stretch/>
        </p:blipFill>
        <p:spPr>
          <a:xfrm>
            <a:off x="1393371" y="702638"/>
            <a:ext cx="9042399" cy="59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67" t="25555" r="20833" b="44815"/>
          <a:stretch/>
        </p:blipFill>
        <p:spPr>
          <a:xfrm>
            <a:off x="1465943" y="666749"/>
            <a:ext cx="8926286" cy="56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39630" r="51250" b="30740"/>
          <a:stretch/>
        </p:blipFill>
        <p:spPr>
          <a:xfrm>
            <a:off x="1553029" y="634603"/>
            <a:ext cx="9245600" cy="582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67" t="38889" r="20833" b="30741"/>
          <a:stretch/>
        </p:blipFill>
        <p:spPr>
          <a:xfrm>
            <a:off x="1349829" y="634603"/>
            <a:ext cx="9622971" cy="57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129</Words>
  <Application>Microsoft Office PowerPoint</Application>
  <PresentationFormat>Custom</PresentationFormat>
  <Paragraphs>25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UTM Avo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48</cp:revision>
  <dcterms:created xsi:type="dcterms:W3CDTF">2021-11-01T08:16:43Z</dcterms:created>
  <dcterms:modified xsi:type="dcterms:W3CDTF">2022-10-26T13:49:32Z</dcterms:modified>
</cp:coreProperties>
</file>