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55" r:id="rId2"/>
    <p:sldId id="337" r:id="rId3"/>
    <p:sldId id="339" r:id="rId4"/>
    <p:sldId id="331" r:id="rId5"/>
    <p:sldId id="332" r:id="rId6"/>
    <p:sldId id="333" r:id="rId7"/>
    <p:sldId id="334" r:id="rId8"/>
    <p:sldId id="335" r:id="rId9"/>
    <p:sldId id="336" r:id="rId10"/>
    <p:sldId id="341" r:id="rId11"/>
    <p:sldId id="350" r:id="rId12"/>
    <p:sldId id="346" r:id="rId13"/>
    <p:sldId id="345" r:id="rId14"/>
    <p:sldId id="344" r:id="rId15"/>
    <p:sldId id="343" r:id="rId16"/>
    <p:sldId id="351" r:id="rId17"/>
    <p:sldId id="352" r:id="rId18"/>
    <p:sldId id="349" r:id="rId19"/>
    <p:sldId id="353" r:id="rId20"/>
    <p:sldId id="356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HP001 4 hàng" pitchFamily="34" charset="0"/>
      <p:regular r:id="rId27"/>
      <p:bold r:id="rId28"/>
    </p:embeddedFont>
    <p:embeddedFont>
      <p:font typeface="UTM Avo" pitchFamily="18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5" autoAdjust="0"/>
    <p:restoredTop sz="94660"/>
  </p:normalViewPr>
  <p:slideViewPr>
    <p:cSldViewPr snapToGrid="0">
      <p:cViewPr>
        <p:scale>
          <a:sx n="55" d="100"/>
          <a:sy n="55" d="100"/>
        </p:scale>
        <p:origin x="-1074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C888A-DAEE-40CD-9F9F-14C7FAE0FA7C}" type="datetimeFigureOut">
              <a:rPr lang="en-SG" smtClean="0"/>
              <a:t>26/10/2022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53D1E-5068-4AEE-B602-A0386E9E678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362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942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3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436310" y="1875530"/>
            <a:ext cx="755046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Sau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40, 41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337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" y="1553028"/>
            <a:ext cx="6300217" cy="432489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rot="1281798">
            <a:off x="7386374" y="1841565"/>
            <a:ext cx="4669900" cy="3299127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79475" y="2769360"/>
            <a:ext cx="3771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Thư giãn </a:t>
            </a:r>
            <a:endParaRPr lang="en-US" sz="72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700"/>
            <a:ext cx="12192000" cy="6043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1650" y="2771774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357187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307" y="483845"/>
            <a:ext cx="1148693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ập viết em ep">
            <a:hlinkClick r:id="" action="ppaction://media"/>
            <a:extLst>
              <a:ext uri="{FF2B5EF4-FFF2-40B4-BE49-F238E27FC236}">
                <a16:creationId xmlns:a16="http://schemas.microsoft.com/office/drawing/2014/main" xmlns="" id="{526A2A16-79D5-439D-ADA5-9B8DF51F2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2" y="483844"/>
            <a:ext cx="12178748" cy="63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938792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81295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275"/>
            <a:ext cx="12192000" cy="58007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488" y="3186113"/>
            <a:ext cx="3457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  <a:cs typeface="Times New Roman" pitchFamily="18" charset="0"/>
              </a:rPr>
              <a:t>Độ cao 2 li là con chữ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latin typeface="HP001 4 hàng" pitchFamily="34" charset="0"/>
                <a:cs typeface="Times New Roman" pitchFamily="18" charset="0"/>
              </a:rPr>
              <a:t>e</a:t>
            </a:r>
            <a:r>
              <a:rPr lang="vi-VN" sz="5400" b="1" dirty="0">
                <a:latin typeface="HP001 4 hàng" pitchFamily="34" charset="0"/>
              </a:rPr>
              <a:t>,m</a:t>
            </a:r>
            <a:endParaRPr lang="en-US" sz="5400" b="1" dirty="0"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350046">
            <a:off x="4456016" y="3754019"/>
            <a:ext cx="3543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 Độ cao 4 li là con chữ </a:t>
            </a:r>
            <a:r>
              <a:rPr lang="en-SG" sz="3600" b="1" dirty="0" smtClean="0"/>
              <a:t> </a:t>
            </a:r>
            <a:r>
              <a:rPr lang="vi-VN" sz="4800" b="1" dirty="0" smtClean="0">
                <a:latin typeface="HP001 4 hàng" pitchFamily="34" charset="0"/>
                <a:cs typeface="Times New Roman" pitchFamily="18" charset="0"/>
              </a:rPr>
              <a:t>p,d</a:t>
            </a:r>
            <a:endParaRPr lang="en-US" sz="48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9650" y="3900488"/>
            <a:ext cx="3214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  <a:cs typeface="Times New Roman" pitchFamily="18" charset="0"/>
              </a:rPr>
              <a:t>Độ cao 5 li là con chữ</a:t>
            </a:r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k</a:t>
            </a:r>
            <a:endParaRPr lang="en-US" sz="48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488" y="2228850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76600" y="1238250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em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7537" y="4200525"/>
            <a:ext cx="4000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kem</a:t>
            </a:r>
            <a:endParaRPr lang="en-US" sz="150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24426" y="1243011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ep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0969" y="4239629"/>
            <a:ext cx="55483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dép</a:t>
            </a:r>
            <a:endParaRPr lang="en-US" sz="150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xmlns="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12"/>
            <a:ext cx="12192000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14209" y="3435971"/>
            <a:ext cx="6420409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/>
              </a:rPr>
              <a:t>LUYỆN VIẾT VỞ</a:t>
            </a:r>
          </a:p>
        </p:txBody>
      </p:sp>
    </p:spTree>
  </p:cSld>
  <p:clrMapOvr>
    <a:masterClrMapping/>
  </p:clrMapOvr>
  <p:transition>
    <p:cover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6" y="733926"/>
            <a:ext cx="10452728" cy="560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755398c1911f5c41050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286" y="420914"/>
            <a:ext cx="5950857" cy="6437086"/>
          </a:xfrm>
          <a:prstGeom prst="rect">
            <a:avLst/>
          </a:prstGeom>
        </p:spPr>
      </p:pic>
      <p:pic>
        <p:nvPicPr>
          <p:cNvPr id="6" name="Picture 5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0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403953c115271fa7bc1ec41daaef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" y="1459593"/>
            <a:ext cx="5080000" cy="50419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6908800" y="1349829"/>
            <a:ext cx="4165600" cy="2757714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</a:rPr>
              <a:t>Dặn dò 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ng về tto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625"/>
            <a:ext cx="12192000" cy="6437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8917" y="1299437"/>
            <a:ext cx="6443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KHỞI ĐỘNG 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 descr="hinh-anh-dong-hoat-hinh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410" y="4000500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33801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Print-Master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78971"/>
            <a:ext cx="10130971" cy="6379029"/>
          </a:xfrm>
          <a:prstGeom prst="rect">
            <a:avLst/>
          </a:prstGeom>
        </p:spPr>
      </p:pic>
      <p:pic>
        <p:nvPicPr>
          <p:cNvPr id="7" name="Picture 6" descr="Print-Master-9.jpg"/>
          <p:cNvPicPr>
            <a:picLocks noChangeAspect="1"/>
          </p:cNvPicPr>
          <p:nvPr/>
        </p:nvPicPr>
        <p:blipFill>
          <a:blip r:embed="rId2"/>
          <a:srcRect t="-795" r="76905"/>
          <a:stretch>
            <a:fillRect/>
          </a:stretch>
        </p:blipFill>
        <p:spPr>
          <a:xfrm flipH="1">
            <a:off x="10080169" y="464457"/>
            <a:ext cx="2111829" cy="639354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3556000" y="522514"/>
            <a:ext cx="5747657" cy="1930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Luyện đọc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57715" y="2685143"/>
            <a:ext cx="1930400" cy="7257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âm</a:t>
            </a:r>
            <a:endParaRPr lang="en-US" sz="40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764970" y="3839028"/>
            <a:ext cx="1930400" cy="7257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âp</a:t>
            </a:r>
            <a:endParaRPr lang="en-US" sz="40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793999" y="4942113"/>
            <a:ext cx="1930400" cy="7257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em</a:t>
            </a:r>
            <a:endParaRPr lang="en-US" sz="40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2772228" y="6132285"/>
            <a:ext cx="1930400" cy="7257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ep</a:t>
            </a:r>
            <a:endParaRPr lang="en-US" sz="40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6691087" y="2627085"/>
            <a:ext cx="2902856" cy="7257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Củ sâm</a:t>
            </a:r>
            <a:endParaRPr lang="en-US" sz="40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6662059" y="3802744"/>
            <a:ext cx="3018970" cy="7257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Cá mập</a:t>
            </a:r>
            <a:endParaRPr lang="en-US" sz="40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04000" y="5065485"/>
            <a:ext cx="3033486" cy="7257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Kem</a:t>
            </a:r>
            <a:endParaRPr lang="en-US" sz="40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6604000" y="6132285"/>
            <a:ext cx="3062513" cy="7257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dép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14776" y="1700214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32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6" name="Picture 5" descr="b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387"/>
            <a:ext cx="12192000" cy="6043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0512" y="1814513"/>
            <a:ext cx="3371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6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271963" y="2786063"/>
            <a:ext cx="2928937" cy="158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66914" y="4514852"/>
            <a:ext cx="1002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củ sâm, cá mập, kem</a:t>
            </a:r>
            <a:r>
              <a:rPr lang="vi-VN" sz="6000" b="1" dirty="0">
                <a:solidFill>
                  <a:srgbClr val="FFFF00"/>
                </a:solidFill>
                <a:latin typeface="HP001 4 hàng" pitchFamily="34" charset="0"/>
              </a:rPr>
              <a:t>, dép </a:t>
            </a:r>
            <a:endParaRPr lang="en-US" sz="60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6102" y="3171826"/>
            <a:ext cx="591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âm, âp, em, ep</a:t>
            </a:r>
            <a:r>
              <a:rPr lang="vi-VN" b="1" dirty="0">
                <a:solidFill>
                  <a:srgbClr val="FFFF00"/>
                </a:solidFill>
                <a:latin typeface="HP001 4 hàng" pitchFamily="34" charset="0"/>
              </a:rPr>
              <a:t>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388"/>
            <a:ext cx="12192000" cy="6043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1650" y="2771774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357187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57" y="483845"/>
            <a:ext cx="957943" cy="90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ập viết âm âp">
            <a:hlinkClick r:id="" action="ppaction://media"/>
            <a:extLst>
              <a:ext uri="{FF2B5EF4-FFF2-40B4-BE49-F238E27FC236}">
                <a16:creationId xmlns:a16="http://schemas.microsoft.com/office/drawing/2014/main" xmlns="" id="{435ACA84-7F1C-4438-B5DE-96EF6C364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3844"/>
            <a:ext cx="12192000" cy="63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happy-cute-kid-boy-and-girl-character-standing-together-holding-different-shape-placard-white-blank-board-and-smiling-isolated-with-cheerful-expression-vec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80"/>
            <a:ext cx="12192000" cy="6217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3" y="4129088"/>
            <a:ext cx="364331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  <a:cs typeface="Times New Roman" pitchFamily="18" charset="0"/>
              </a:rPr>
              <a:t>Độ cao 2 li là các con chữ </a:t>
            </a:r>
            <a:r>
              <a:rPr lang="vi-VN" sz="5400" b="1" dirty="0">
                <a:latin typeface="HP001 4 hàng" pitchFamily="34" charset="0"/>
                <a:cs typeface="Times New Roman" pitchFamily="18" charset="0"/>
              </a:rPr>
              <a:t>a,â,m,s,u</a:t>
            </a:r>
            <a:endParaRPr lang="en-US" sz="54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9076" y="4381501"/>
            <a:ext cx="3643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  <a:cs typeface="Times New Roman" pitchFamily="18" charset="0"/>
              </a:rPr>
              <a:t>Độ cao 4 li là con chữ</a:t>
            </a:r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p</a:t>
            </a:r>
            <a:endParaRPr lang="en-US" sz="4800" b="1" dirty="0"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28987" y="1185862"/>
            <a:ext cx="4457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âm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1850" y="4114798"/>
            <a:ext cx="72294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củ sâm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2800" y="1257300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âp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1850" y="4214811"/>
            <a:ext cx="83010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cá mập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123</Words>
  <Application>Microsoft Office PowerPoint</Application>
  <PresentationFormat>Custom</PresentationFormat>
  <Paragraphs>39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Times New Roman</vt:lpstr>
      <vt:lpstr>Calibri</vt:lpstr>
      <vt:lpstr>HP001 4 hàng</vt:lpstr>
      <vt:lpstr>UTM Avo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87</cp:revision>
  <dcterms:created xsi:type="dcterms:W3CDTF">2021-11-01T08:16:43Z</dcterms:created>
  <dcterms:modified xsi:type="dcterms:W3CDTF">2022-10-26T13:54:41Z</dcterms:modified>
</cp:coreProperties>
</file>