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8"/>
  </p:notesMasterIdLst>
  <p:sldIdLst>
    <p:sldId id="1449" r:id="rId3"/>
    <p:sldId id="287" r:id="rId4"/>
    <p:sldId id="294" r:id="rId5"/>
    <p:sldId id="297" r:id="rId6"/>
    <p:sldId id="280" r:id="rId7"/>
    <p:sldId id="289" r:id="rId8"/>
    <p:sldId id="300" r:id="rId9"/>
    <p:sldId id="299" r:id="rId10"/>
    <p:sldId id="295" r:id="rId11"/>
    <p:sldId id="301" r:id="rId12"/>
    <p:sldId id="302" r:id="rId13"/>
    <p:sldId id="303" r:id="rId14"/>
    <p:sldId id="304" r:id="rId15"/>
    <p:sldId id="305" r:id="rId16"/>
    <p:sldId id="28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81" d="100"/>
          <a:sy n="81" d="100"/>
        </p:scale>
        <p:origin x="-300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0A742-A0FF-4666-9F4E-241129152F0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FE1D95-FFD7-4261-AA1D-5BB78A29F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122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81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21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143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666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108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956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148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246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27705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0578645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514486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3349" y="1"/>
            <a:ext cx="123253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9039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04225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230161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045963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140224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549008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00485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52679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204270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55480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006"/>
            <a:ext cx="1217891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412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04"/>
            <a:ext cx="1217535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889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xmlns="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775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572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989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405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116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58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89" r:id="rId17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63395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52810" y="1648606"/>
            <a:ext cx="1208651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29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Tự đọc sách báo: Đọc truyện tranh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" r="4433"/>
          <a:stretch/>
        </p:blipFill>
        <p:spPr>
          <a:xfrm>
            <a:off x="723900" y="1710244"/>
            <a:ext cx="5143500" cy="3795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0" y="1710244"/>
            <a:ext cx="59055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Chim sẻ vừa sà xuống cây rơm thì bị mèo chộp được. Sẻ hoảng lắm nhưng nó nén sợ, cố nghĩ cách thoát thân.</a:t>
            </a:r>
          </a:p>
          <a:p>
            <a:pPr algn="ctr"/>
            <a:endParaRPr lang="en-US" sz="9600" b="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412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7" r="7737"/>
          <a:stretch/>
        </p:blipFill>
        <p:spPr>
          <a:xfrm>
            <a:off x="381000" y="1206500"/>
            <a:ext cx="5064360" cy="43396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5000" y="1752600"/>
            <a:ext cx="59055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Nó vờ lễ phép hỏi: “ Thưa anh mèo, sao một người sạch sẽ như anh trước khi ăn sáng lại không rửa mặt?</a:t>
            </a:r>
          </a:p>
          <a:p>
            <a:pPr algn="ctr"/>
            <a:endParaRPr lang="en-US" sz="9600" b="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784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0" y="2086063"/>
            <a:ext cx="59055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Mèo nghe vậy bèn đặt sẻ xuống, đưa chân lên vuốt râu, xoa mép.</a:t>
            </a:r>
          </a:p>
          <a:p>
            <a:pPr algn="ctr"/>
            <a:endParaRPr lang="en-US" sz="9600" b="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" r="824"/>
          <a:stretch/>
        </p:blipFill>
        <p:spPr>
          <a:xfrm>
            <a:off x="571500" y="1327645"/>
            <a:ext cx="5524500" cy="474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4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51500" y="2324100"/>
            <a:ext cx="59055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Thế là Sẻ vụt bay đi. Mèo rất tức giận nhưng đã muộn mất rồi.</a:t>
            </a:r>
          </a:p>
          <a:p>
            <a:pPr algn="ctr"/>
            <a:endParaRPr lang="en-US" sz="9600" b="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" r="2797"/>
          <a:stretch/>
        </p:blipFill>
        <p:spPr>
          <a:xfrm>
            <a:off x="584200" y="1352550"/>
            <a:ext cx="5067300" cy="472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95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3500" y="352128"/>
            <a:ext cx="97155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002060"/>
                </a:solidFill>
                <a:latin typeface="UTM Avo" panose="02040603050506020204" pitchFamily="18" charset="0"/>
              </a:rPr>
              <a:t>Câu chuyện “ Mưu chú Sẻ” khuyên chúng ta điều gì?</a:t>
            </a:r>
          </a:p>
          <a:p>
            <a:pPr algn="ctr"/>
            <a:endParaRPr lang="en-US" sz="9600" b="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xplosion 1 4"/>
          <p:cNvSpPr/>
          <p:nvPr/>
        </p:nvSpPr>
        <p:spPr>
          <a:xfrm>
            <a:off x="1562100" y="1967955"/>
            <a:ext cx="8712200" cy="4509045"/>
          </a:xfrm>
          <a:prstGeom prst="irregularSeal1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hãy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</a:rPr>
              <a:t> bình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tĩnh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để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thoát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hiểm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khi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gặp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kẻ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xấu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949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1388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191394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761423" y="3429000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55095136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6 bước để trở thành tác giả truyện tranh thiếu nhi - Comic Media Academ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3" y="2379130"/>
            <a:ext cx="2777337" cy="319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ách - Truyện Tranh Ngụ Ngôn Dành Cho Thiếu Nhi - Cò Và Cáo (Dành cho bé  5+) | Shopee Việt Na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5" r="5562"/>
          <a:stretch/>
        </p:blipFill>
        <p:spPr bwMode="auto">
          <a:xfrm>
            <a:off x="3735341" y="2353729"/>
            <a:ext cx="2768600" cy="319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uyện tranh thiếu nhi - Nhà sách Huy Hoang Bookstore - Giảm giá ... | Nhà  sá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328330"/>
            <a:ext cx="2513059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5 Truyện Ngắn Hay Cho Trẻ Mầm Non Tập Đọc Truyện Tranh Cho Bé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00" y="2379130"/>
            <a:ext cx="2489200" cy="319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5163" y="526491"/>
            <a:ext cx="1150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giới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thiệu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quyển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truyện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/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sách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/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báo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mà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mang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tới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lớp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958850" y="2274838"/>
            <a:ext cx="109601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- Đó là truyện gì?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- Truyện đó em mang từ nhà đến hay mượn ở thư viện?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- Truyện đó có gì làm em thích? </a:t>
            </a:r>
            <a:endParaRPr lang="en-US" sz="360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41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idx="4294967295"/>
          </p:nvPr>
        </p:nvSpPr>
        <p:spPr>
          <a:xfrm>
            <a:off x="6832600" y="836613"/>
            <a:ext cx="5359400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b="1">
                <a:solidFill>
                  <a:srgbClr val="002060"/>
                </a:solidFill>
                <a:latin typeface="UTM Avo" panose="02040603050506020204" pitchFamily="18" charset="0"/>
              </a:rPr>
              <a:t/>
            </a:r>
            <a:br>
              <a:rPr lang="en-US" b="1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7300" b="1">
                <a:solidFill>
                  <a:srgbClr val="FF0000"/>
                </a:solidFill>
                <a:latin typeface="UTM Avo" panose="02040603050506020204" pitchFamily="18" charset="0"/>
              </a:rPr>
              <a:t>Đọc truyện</a:t>
            </a:r>
            <a:endParaRPr lang="en-US" sz="5300" b="1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2050" name="Picture 2" descr="Bé đọc sách lúc mấy giờ? | cungthi.onl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75" y="818641"/>
            <a:ext cx="5961237" cy="516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undOfSilence-HoaTau-308915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53500" y="74152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1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202"/>
            <a:ext cx="12192000" cy="63757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1371600" y="949325"/>
            <a:ext cx="10972800" cy="1143000"/>
          </a:xfrm>
        </p:spPr>
        <p:txBody>
          <a:bodyPr>
            <a:noAutofit/>
          </a:bodyPr>
          <a:lstStyle/>
          <a:p>
            <a:r>
              <a:rPr 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NGHỈ GIẢI LAO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92D05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60218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ncontre o personagem PEPPA PIG Пеппа بيبا بيج -Сборник познавательных мультфильмов-ペッパピッグ - Peppa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43706"/>
            <a:ext cx="12192000" cy="6409116"/>
          </a:xfrm>
        </p:spPr>
      </p:pic>
    </p:spTree>
    <p:extLst>
      <p:ext uri="{BB962C8B-B14F-4D97-AF65-F5344CB8AC3E}">
        <p14:creationId xmlns:p14="http://schemas.microsoft.com/office/powerpoint/2010/main" val="161660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355600" y="2082800"/>
            <a:ext cx="70993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UTM Avo" panose="02040603050506020204" pitchFamily="18" charset="0"/>
              </a:rPr>
              <a:t>Đọc cho </a:t>
            </a:r>
          </a:p>
          <a:p>
            <a:pPr algn="ctr"/>
            <a:r>
              <a:rPr lang="en-US" sz="6000" b="1">
                <a:solidFill>
                  <a:srgbClr val="FF0000"/>
                </a:solidFill>
                <a:latin typeface="UTM Avo" panose="02040603050506020204" pitchFamily="18" charset="0"/>
              </a:rPr>
              <a:t>bạn nghe</a:t>
            </a:r>
          </a:p>
          <a:p>
            <a:pPr algn="ctr"/>
            <a:endParaRPr lang="en-US" sz="9600" b="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ute children reading books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76"/>
          <a:stretch/>
        </p:blipFill>
        <p:spPr bwMode="auto">
          <a:xfrm>
            <a:off x="5464175" y="688975"/>
            <a:ext cx="6245226" cy="458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683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Đọc sách hiệu quả với trẻ sơ sinh và trẻ nhỏ | Vinm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817" y="3188518"/>
            <a:ext cx="4762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3096" y="990027"/>
            <a:ext cx="114498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FF0000"/>
                </a:solidFill>
                <a:latin typeface="UTM Avo" panose="02040603050506020204" pitchFamily="18" charset="0"/>
              </a:rPr>
              <a:t>Nói về nội dung truyện mình đọc trước lớp</a:t>
            </a:r>
          </a:p>
          <a:p>
            <a:pPr algn="ctr"/>
            <a:endParaRPr lang="en-US" sz="9600" b="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990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r="2682"/>
          <a:stretch/>
        </p:blipFill>
        <p:spPr>
          <a:xfrm>
            <a:off x="6172200" y="1917700"/>
            <a:ext cx="6019800" cy="4000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17700"/>
            <a:ext cx="5837521" cy="4127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30200" y="729714"/>
            <a:ext cx="1188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FF0000"/>
                </a:solidFill>
                <a:latin typeface="UTM Avo" panose="02040603050506020204" pitchFamily="18" charset="0"/>
              </a:rPr>
              <a:t>Mưu chú Sẻ</a:t>
            </a:r>
          </a:p>
          <a:p>
            <a:pPr algn="ctr"/>
            <a:endParaRPr lang="en-US" sz="9600" b="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04243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195</Words>
  <Application>Microsoft Office PowerPoint</Application>
  <PresentationFormat>Custom</PresentationFormat>
  <Paragraphs>22</Paragraphs>
  <Slides>15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1_Office Theme</vt:lpstr>
      <vt:lpstr>2_Office Theme</vt:lpstr>
      <vt:lpstr>PowerPoint Presentation</vt:lpstr>
      <vt:lpstr>PowerPoint Presentation</vt:lpstr>
      <vt:lpstr>PowerPoint Presentation</vt:lpstr>
      <vt:lpstr> Đọc truyện</vt:lpstr>
      <vt:lpstr>NGHỈ GIẢI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Minhthangpc.VN</cp:lastModifiedBy>
  <cp:revision>42</cp:revision>
  <dcterms:created xsi:type="dcterms:W3CDTF">2021-01-19T04:49:04Z</dcterms:created>
  <dcterms:modified xsi:type="dcterms:W3CDTF">2022-05-03T15:56:00Z</dcterms:modified>
</cp:coreProperties>
</file>