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  <p:sldMasterId id="2147483759" r:id="rId2"/>
  </p:sldMasterIdLst>
  <p:notesMasterIdLst>
    <p:notesMasterId r:id="rId25"/>
  </p:notesMasterIdLst>
  <p:sldIdLst>
    <p:sldId id="467" r:id="rId3"/>
    <p:sldId id="331" r:id="rId4"/>
    <p:sldId id="288" r:id="rId5"/>
    <p:sldId id="435" r:id="rId6"/>
    <p:sldId id="425" r:id="rId7"/>
    <p:sldId id="428" r:id="rId8"/>
    <p:sldId id="430" r:id="rId9"/>
    <p:sldId id="420" r:id="rId10"/>
    <p:sldId id="427" r:id="rId11"/>
    <p:sldId id="280" r:id="rId12"/>
    <p:sldId id="282" r:id="rId13"/>
    <p:sldId id="436" r:id="rId14"/>
    <p:sldId id="434" r:id="rId15"/>
    <p:sldId id="437" r:id="rId16"/>
    <p:sldId id="423" r:id="rId17"/>
    <p:sldId id="438" r:id="rId18"/>
    <p:sldId id="345" r:id="rId19"/>
    <p:sldId id="346" r:id="rId20"/>
    <p:sldId id="347" r:id="rId21"/>
    <p:sldId id="348" r:id="rId22"/>
    <p:sldId id="431" r:id="rId23"/>
    <p:sldId id="313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CB04CD0-1431-472E-A785-44FFEE464B1D}">
          <p14:sldIdLst>
            <p14:sldId id="467"/>
            <p14:sldId id="331"/>
            <p14:sldId id="288"/>
            <p14:sldId id="435"/>
            <p14:sldId id="425"/>
            <p14:sldId id="428"/>
            <p14:sldId id="430"/>
            <p14:sldId id="420"/>
            <p14:sldId id="427"/>
            <p14:sldId id="280"/>
            <p14:sldId id="282"/>
            <p14:sldId id="436"/>
            <p14:sldId id="434"/>
            <p14:sldId id="437"/>
            <p14:sldId id="423"/>
            <p14:sldId id="438"/>
            <p14:sldId id="345"/>
            <p14:sldId id="346"/>
            <p14:sldId id="347"/>
            <p14:sldId id="348"/>
            <p14:sldId id="431"/>
            <p14:sldId id="31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80" d="100"/>
          <a:sy n="80" d="100"/>
        </p:scale>
        <p:origin x="3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1FB7D-739E-4967-B969-45A098496153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BEBBB3-A42B-4BCE-A694-1D7BF660F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54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262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06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624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968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84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965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487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367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13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385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7210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3" y="1930597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3" y="1930597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BF17BB-90D7-48D1-A408-C4A17A18C95C}"/>
              </a:ext>
            </a:extLst>
          </p:cNvPr>
          <p:cNvSpPr/>
          <p:nvPr userDrawn="1"/>
        </p:nvSpPr>
        <p:spPr>
          <a:xfrm>
            <a:off x="11139857" y="2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255549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3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145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5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98326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4248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17877" y="18627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31805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1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1020644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4235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581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6817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631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6478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5841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3" y="1930597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5" rIns="91413" bIns="4569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94BE59B-8762-4673-A68F-7BB4BC8F730A}"/>
              </a:ext>
            </a:extLst>
          </p:cNvPr>
          <p:cNvSpPr/>
          <p:nvPr userDrawn="1"/>
        </p:nvSpPr>
        <p:spPr>
          <a:xfrm>
            <a:off x="11134894" y="136526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016728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64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613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CB0343-9CBA-4127-92D1-66C21816CB73}"/>
              </a:ext>
            </a:extLst>
          </p:cNvPr>
          <p:cNvSpPr/>
          <p:nvPr userDrawn="1"/>
        </p:nvSpPr>
        <p:spPr>
          <a:xfrm>
            <a:off x="11008797" y="0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52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060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471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3866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76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75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38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8.png"/><Relationship Id="rId12" Type="http://schemas.openxmlformats.org/officeDocument/2006/relationships/image" Target="../media/image33.gif"/><Relationship Id="rId17" Type="http://schemas.openxmlformats.org/officeDocument/2006/relationships/image" Target="../media/image38.png"/><Relationship Id="rId2" Type="http://schemas.openxmlformats.org/officeDocument/2006/relationships/audio" Target="../media/media2.mp3"/><Relationship Id="rId16" Type="http://schemas.openxmlformats.org/officeDocument/2006/relationships/image" Target="../media/image37.png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11" Type="http://schemas.openxmlformats.org/officeDocument/2006/relationships/image" Target="../media/image32.gif"/><Relationship Id="rId5" Type="http://schemas.openxmlformats.org/officeDocument/2006/relationships/image" Target="../media/image26.png"/><Relationship Id="rId15" Type="http://schemas.openxmlformats.org/officeDocument/2006/relationships/image" Target="../media/image36.gif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gif"/><Relationship Id="rId14" Type="http://schemas.openxmlformats.org/officeDocument/2006/relationships/image" Target="../media/image35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7.png"/><Relationship Id="rId18" Type="http://schemas.openxmlformats.org/officeDocument/2006/relationships/image" Target="../media/image42.gif"/><Relationship Id="rId26" Type="http://schemas.openxmlformats.org/officeDocument/2006/relationships/image" Target="../media/image49.png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45.png"/><Relationship Id="rId7" Type="http://schemas.openxmlformats.org/officeDocument/2006/relationships/audio" Target="../media/audio4.wav"/><Relationship Id="rId12" Type="http://schemas.openxmlformats.org/officeDocument/2006/relationships/image" Target="../media/image40.png"/><Relationship Id="rId17" Type="http://schemas.openxmlformats.org/officeDocument/2006/relationships/image" Target="../media/image29.png"/><Relationship Id="rId25" Type="http://schemas.openxmlformats.org/officeDocument/2006/relationships/image" Target="../media/image28.png"/><Relationship Id="rId2" Type="http://schemas.microsoft.com/office/2007/relationships/media" Target="../media/media3.mp3"/><Relationship Id="rId16" Type="http://schemas.openxmlformats.org/officeDocument/2006/relationships/image" Target="../media/image41.png"/><Relationship Id="rId20" Type="http://schemas.openxmlformats.org/officeDocument/2006/relationships/image" Target="../media/image44.gif"/><Relationship Id="rId29" Type="http://schemas.openxmlformats.org/officeDocument/2006/relationships/image" Target="../media/image39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32.gif"/><Relationship Id="rId24" Type="http://schemas.openxmlformats.org/officeDocument/2006/relationships/image" Target="../media/image48.png"/><Relationship Id="rId5" Type="http://schemas.openxmlformats.org/officeDocument/2006/relationships/audio" Target="../media/audio2.wav"/><Relationship Id="rId15" Type="http://schemas.openxmlformats.org/officeDocument/2006/relationships/image" Target="../media/image27.png"/><Relationship Id="rId23" Type="http://schemas.openxmlformats.org/officeDocument/2006/relationships/image" Target="../media/image47.png"/><Relationship Id="rId28" Type="http://schemas.openxmlformats.org/officeDocument/2006/relationships/image" Target="../media/image50.gif"/><Relationship Id="rId10" Type="http://schemas.openxmlformats.org/officeDocument/2006/relationships/image" Target="../media/image25.png"/><Relationship Id="rId19" Type="http://schemas.openxmlformats.org/officeDocument/2006/relationships/image" Target="../media/image43.gif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26.png"/><Relationship Id="rId22" Type="http://schemas.openxmlformats.org/officeDocument/2006/relationships/image" Target="../media/image46.png"/><Relationship Id="rId27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7.png"/><Relationship Id="rId18" Type="http://schemas.openxmlformats.org/officeDocument/2006/relationships/image" Target="../media/image46.png"/><Relationship Id="rId26" Type="http://schemas.openxmlformats.org/officeDocument/2006/relationships/image" Target="../media/image38.png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51.png"/><Relationship Id="rId7" Type="http://schemas.openxmlformats.org/officeDocument/2006/relationships/audio" Target="../media/audio4.wav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5" Type="http://schemas.openxmlformats.org/officeDocument/2006/relationships/image" Target="../media/image49.png"/><Relationship Id="rId2" Type="http://schemas.microsoft.com/office/2007/relationships/media" Target="../media/media3.mp3"/><Relationship Id="rId16" Type="http://schemas.openxmlformats.org/officeDocument/2006/relationships/image" Target="../media/image43.gif"/><Relationship Id="rId20" Type="http://schemas.openxmlformats.org/officeDocument/2006/relationships/image" Target="../media/image48.png"/><Relationship Id="rId29" Type="http://schemas.openxmlformats.org/officeDocument/2006/relationships/image" Target="../media/image39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32.gif"/><Relationship Id="rId24" Type="http://schemas.openxmlformats.org/officeDocument/2006/relationships/image" Target="../media/image41.png"/><Relationship Id="rId5" Type="http://schemas.openxmlformats.org/officeDocument/2006/relationships/audio" Target="../media/audio2.wav"/><Relationship Id="rId15" Type="http://schemas.openxmlformats.org/officeDocument/2006/relationships/image" Target="../media/image42.gif"/><Relationship Id="rId23" Type="http://schemas.openxmlformats.org/officeDocument/2006/relationships/image" Target="../media/image52.png"/><Relationship Id="rId28" Type="http://schemas.openxmlformats.org/officeDocument/2006/relationships/image" Target="../media/image50.gif"/><Relationship Id="rId10" Type="http://schemas.openxmlformats.org/officeDocument/2006/relationships/image" Target="../media/image25.png"/><Relationship Id="rId19" Type="http://schemas.openxmlformats.org/officeDocument/2006/relationships/image" Target="../media/image47.png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29.png"/><Relationship Id="rId22" Type="http://schemas.openxmlformats.org/officeDocument/2006/relationships/image" Target="../media/image26.png"/><Relationship Id="rId27" Type="http://schemas.openxmlformats.org/officeDocument/2006/relationships/image" Target="../media/image4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7.png"/><Relationship Id="rId18" Type="http://schemas.openxmlformats.org/officeDocument/2006/relationships/image" Target="../media/image42.gif"/><Relationship Id="rId26" Type="http://schemas.openxmlformats.org/officeDocument/2006/relationships/image" Target="../media/image49.png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45.png"/><Relationship Id="rId7" Type="http://schemas.openxmlformats.org/officeDocument/2006/relationships/audio" Target="../media/audio4.wav"/><Relationship Id="rId12" Type="http://schemas.openxmlformats.org/officeDocument/2006/relationships/image" Target="../media/image40.png"/><Relationship Id="rId17" Type="http://schemas.openxmlformats.org/officeDocument/2006/relationships/image" Target="../media/image29.png"/><Relationship Id="rId25" Type="http://schemas.openxmlformats.org/officeDocument/2006/relationships/image" Target="../media/image53.png"/><Relationship Id="rId2" Type="http://schemas.microsoft.com/office/2007/relationships/media" Target="../media/media3.mp3"/><Relationship Id="rId16" Type="http://schemas.openxmlformats.org/officeDocument/2006/relationships/image" Target="../media/image41.png"/><Relationship Id="rId20" Type="http://schemas.openxmlformats.org/officeDocument/2006/relationships/image" Target="../media/image44.gif"/><Relationship Id="rId29" Type="http://schemas.openxmlformats.org/officeDocument/2006/relationships/image" Target="../media/image39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32.gif"/><Relationship Id="rId24" Type="http://schemas.openxmlformats.org/officeDocument/2006/relationships/image" Target="../media/image48.png"/><Relationship Id="rId5" Type="http://schemas.openxmlformats.org/officeDocument/2006/relationships/audio" Target="../media/audio2.wav"/><Relationship Id="rId15" Type="http://schemas.openxmlformats.org/officeDocument/2006/relationships/image" Target="../media/image27.png"/><Relationship Id="rId23" Type="http://schemas.openxmlformats.org/officeDocument/2006/relationships/image" Target="../media/image47.png"/><Relationship Id="rId28" Type="http://schemas.openxmlformats.org/officeDocument/2006/relationships/image" Target="../media/image50.gif"/><Relationship Id="rId10" Type="http://schemas.openxmlformats.org/officeDocument/2006/relationships/image" Target="../media/image25.png"/><Relationship Id="rId19" Type="http://schemas.openxmlformats.org/officeDocument/2006/relationships/image" Target="../media/image43.gif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51.png"/><Relationship Id="rId22" Type="http://schemas.openxmlformats.org/officeDocument/2006/relationships/image" Target="../media/image46.png"/><Relationship Id="rId27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7.png"/><Relationship Id="rId18" Type="http://schemas.openxmlformats.org/officeDocument/2006/relationships/image" Target="../media/image43.gif"/><Relationship Id="rId26" Type="http://schemas.openxmlformats.org/officeDocument/2006/relationships/image" Target="../media/image50.gif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46.png"/><Relationship Id="rId7" Type="http://schemas.openxmlformats.org/officeDocument/2006/relationships/audio" Target="../media/audio4.wav"/><Relationship Id="rId12" Type="http://schemas.openxmlformats.org/officeDocument/2006/relationships/image" Target="../media/image40.png"/><Relationship Id="rId17" Type="http://schemas.openxmlformats.org/officeDocument/2006/relationships/image" Target="../media/image42.gif"/><Relationship Id="rId25" Type="http://schemas.openxmlformats.org/officeDocument/2006/relationships/image" Target="../media/image38.png"/><Relationship Id="rId2" Type="http://schemas.microsoft.com/office/2007/relationships/media" Target="../media/media3.mp3"/><Relationship Id="rId16" Type="http://schemas.openxmlformats.org/officeDocument/2006/relationships/image" Target="../media/image29.png"/><Relationship Id="rId20" Type="http://schemas.openxmlformats.org/officeDocument/2006/relationships/image" Target="../media/image45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32.gif"/><Relationship Id="rId24" Type="http://schemas.openxmlformats.org/officeDocument/2006/relationships/image" Target="../media/image49.png"/><Relationship Id="rId5" Type="http://schemas.openxmlformats.org/officeDocument/2006/relationships/audio" Target="../media/audio2.wav"/><Relationship Id="rId15" Type="http://schemas.openxmlformats.org/officeDocument/2006/relationships/image" Target="../media/image41.png"/><Relationship Id="rId23" Type="http://schemas.openxmlformats.org/officeDocument/2006/relationships/image" Target="../media/image28.png"/><Relationship Id="rId10" Type="http://schemas.openxmlformats.org/officeDocument/2006/relationships/image" Target="../media/image25.png"/><Relationship Id="rId19" Type="http://schemas.openxmlformats.org/officeDocument/2006/relationships/image" Target="../media/image44.gif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27.png"/><Relationship Id="rId22" Type="http://schemas.openxmlformats.org/officeDocument/2006/relationships/image" Target="../media/image48.png"/><Relationship Id="rId27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840807" y="1679860"/>
            <a:ext cx="871905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104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32</a:t>
            </a:r>
          </a:p>
          <a:p>
            <a:pPr algn="ctr" defTabSz="914104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Chính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tả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Rùa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chợ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81192" y="453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53200" y="579572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55293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udent Writing (#4) | Free SVG">
            <a:extLst>
              <a:ext uri="{FF2B5EF4-FFF2-40B4-BE49-F238E27FC236}">
                <a16:creationId xmlns:a16="http://schemas.microsoft.com/office/drawing/2014/main" id="{25DE012F-5D89-4D77-BBDD-AFBE1DD65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424" y="2503090"/>
            <a:ext cx="4235151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EE2CC9-EEED-4887-A9DC-16EED9DE9AB0}"/>
              </a:ext>
            </a:extLst>
          </p:cNvPr>
          <p:cNvSpPr txBox="1"/>
          <p:nvPr/>
        </p:nvSpPr>
        <p:spPr>
          <a:xfrm>
            <a:off x="3000241" y="590331"/>
            <a:ext cx="6030973" cy="183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 sinh </a:t>
            </a:r>
            <a:r>
              <a:rPr kumimoji="0" lang="en-US" sz="4000" b="1" i="0" u="none" strike="noStrike" kern="0" cap="all" spc="0" normalizeH="0" baseline="0" noProof="0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chép</a:t>
            </a:r>
            <a:r>
              <a:rPr kumimoji="0" lang="en-US" sz="4000" b="1" i="0" u="none" strike="noStrike" kern="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1" i="0" u="none" strike="noStrike" kern="0" cap="all" spc="0" normalizeH="0" baseline="0" noProof="0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US" sz="4000" b="1" i="0" u="none" strike="noStrike" kern="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vi-VN" sz="4000" b="1" i="0" u="none" strike="noStrike" kern="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vào vở </a:t>
            </a:r>
            <a:r>
              <a:rPr kumimoji="0" lang="en-US" sz="4000" b="1" i="0" u="none" strike="noStrike" kern="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LUYỆN VIẾT</a:t>
            </a:r>
          </a:p>
        </p:txBody>
      </p:sp>
    </p:spTree>
    <p:extLst>
      <p:ext uri="{BB962C8B-B14F-4D97-AF65-F5344CB8AC3E}">
        <p14:creationId xmlns:p14="http://schemas.microsoft.com/office/powerpoint/2010/main" val="134389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2089922" y="0"/>
            <a:ext cx="0" cy="6858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45D3D10-84BB-45B8-95EC-1C13B396A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951" y="455821"/>
            <a:ext cx="8865423" cy="61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29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874E0E-4EA5-4539-AE63-531CEF7166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38970" y="782841"/>
            <a:ext cx="3045763" cy="4793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CFF24D-FF15-4C68-80C2-120CDC9F7B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-184838"/>
            <a:ext cx="7635240" cy="7271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71A913-3563-491C-A410-4A5C7B19CD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8691169" y="4404360"/>
            <a:ext cx="2610189" cy="2344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C1B58B-484A-4C3F-9600-FD803F0861FF}"/>
              </a:ext>
            </a:extLst>
          </p:cNvPr>
          <p:cNvSpPr txBox="1"/>
          <p:nvPr/>
        </p:nvSpPr>
        <p:spPr>
          <a:xfrm>
            <a:off x="3786714" y="3450881"/>
            <a:ext cx="461857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TẬP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186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386E466-24E8-44C9-B3B1-BDF474779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8" y="662411"/>
            <a:ext cx="12188862" cy="451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9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E410BA-3DDA-4D60-BE60-8A549DA37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08967"/>
            <a:ext cx="12103768" cy="311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9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83BDAA-1B6E-4450-9025-E2757CE28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7159" y="350133"/>
            <a:ext cx="7544664" cy="24665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18A50D-00BC-4DB1-92ED-99E6D06685FA}"/>
              </a:ext>
            </a:extLst>
          </p:cNvPr>
          <p:cNvSpPr txBox="1"/>
          <p:nvPr/>
        </p:nvSpPr>
        <p:spPr>
          <a:xfrm>
            <a:off x="5473151" y="1096677"/>
            <a:ext cx="7344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UTM Avo" panose="02040603050506020204"/>
              </a:rPr>
              <a:t>: </a:t>
            </a:r>
            <a:r>
              <a:rPr lang="en-US" sz="4400">
                <a:solidFill>
                  <a:srgbClr val="FF0000"/>
                </a:solidFill>
                <a:latin typeface="UTM Avo" panose="02040603050506020204"/>
              </a:rPr>
              <a:t>đuôi, tuổi, muối…</a:t>
            </a:r>
            <a:endParaRPr lang="en-US" sz="5400">
              <a:solidFill>
                <a:srgbClr val="FF0000"/>
              </a:solidFill>
              <a:latin typeface="UTM Avo" panose="0204060305050602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8626A1-40B3-438A-A459-14DCE5632714}"/>
              </a:ext>
            </a:extLst>
          </p:cNvPr>
          <p:cNvSpPr txBox="1"/>
          <p:nvPr/>
        </p:nvSpPr>
        <p:spPr>
          <a:xfrm>
            <a:off x="5543585" y="1794767"/>
            <a:ext cx="7344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UTM Avo" panose="02040603050506020204"/>
              </a:rPr>
              <a:t>: </a:t>
            </a:r>
            <a:r>
              <a:rPr lang="en-US" sz="4400">
                <a:solidFill>
                  <a:srgbClr val="FF0000"/>
                </a:solidFill>
                <a:latin typeface="UTM Avo" panose="02040603050506020204"/>
              </a:rPr>
              <a:t>nguây nguẩy,  khuấy</a:t>
            </a:r>
            <a:endParaRPr lang="en-US" sz="5400">
              <a:solidFill>
                <a:srgbClr val="FF0000"/>
              </a:solidFill>
              <a:latin typeface="UTM Avo" panose="02040603050506020204"/>
            </a:endParaRPr>
          </a:p>
        </p:txBody>
      </p:sp>
    </p:spTree>
    <p:extLst>
      <p:ext uri="{BB962C8B-B14F-4D97-AF65-F5344CB8AC3E}">
        <p14:creationId xmlns:p14="http://schemas.microsoft.com/office/powerpoint/2010/main" val="259470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874E0E-4EA5-4539-AE63-531CEF7166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38970" y="782841"/>
            <a:ext cx="3045763" cy="4793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CFF24D-FF15-4C68-80C2-120CDC9F7B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-184838"/>
            <a:ext cx="7635240" cy="7271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71A913-3563-491C-A410-4A5C7B19CD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8691169" y="4404360"/>
            <a:ext cx="2610189" cy="2344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C1B58B-484A-4C3F-9600-FD803F0861FF}"/>
              </a:ext>
            </a:extLst>
          </p:cNvPr>
          <p:cNvSpPr txBox="1"/>
          <p:nvPr/>
        </p:nvSpPr>
        <p:spPr>
          <a:xfrm>
            <a:off x="3195638" y="3450881"/>
            <a:ext cx="443544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CHƠI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20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id="{EF52982E-179E-46D1-88C9-3117E402B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16"/>
          </a:xfrm>
          <a:prstGeom prst="rect">
            <a:avLst/>
          </a:prstGeom>
        </p:spPr>
      </p:pic>
      <p:pic>
        <p:nvPicPr>
          <p:cNvPr id="3" name="3">
            <a:extLst>
              <a:ext uri="{FF2B5EF4-FFF2-40B4-BE49-F238E27FC236}">
                <a16:creationId xmlns:a16="http://schemas.microsoft.com/office/drawing/2014/main" id="{D0DBDABD-4EE7-41C0-BABF-BF0C21EA4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8223" y="3325465"/>
            <a:ext cx="807419" cy="313800"/>
          </a:xfrm>
          <a:prstGeom prst="rect">
            <a:avLst/>
          </a:prstGeom>
        </p:spPr>
      </p:pic>
      <p:pic>
        <p:nvPicPr>
          <p:cNvPr id="4" name="2">
            <a:extLst>
              <a:ext uri="{FF2B5EF4-FFF2-40B4-BE49-F238E27FC236}">
                <a16:creationId xmlns:a16="http://schemas.microsoft.com/office/drawing/2014/main" id="{BA23515B-6412-4C5C-8444-319B29BDB1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8178176" y="3351519"/>
            <a:ext cx="909571" cy="353501"/>
          </a:xfrm>
          <a:prstGeom prst="rect">
            <a:avLst/>
          </a:prstGeom>
        </p:spPr>
      </p:pic>
      <p:pic>
        <p:nvPicPr>
          <p:cNvPr id="5" name="1">
            <a:extLst>
              <a:ext uri="{FF2B5EF4-FFF2-40B4-BE49-F238E27FC236}">
                <a16:creationId xmlns:a16="http://schemas.microsoft.com/office/drawing/2014/main" id="{3535AF0E-E92E-4743-BE37-7FA54105A4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650527">
            <a:off x="9123025" y="3584027"/>
            <a:ext cx="845235" cy="328497"/>
          </a:xfrm>
          <a:prstGeom prst="rect">
            <a:avLst/>
          </a:prstGeom>
        </p:spPr>
      </p:pic>
      <p:sp>
        <p:nvSpPr>
          <p:cNvPr id="6" name="TextBox 41">
            <a:extLst>
              <a:ext uri="{FF2B5EF4-FFF2-40B4-BE49-F238E27FC236}">
                <a16:creationId xmlns:a16="http://schemas.microsoft.com/office/drawing/2014/main" id="{1B0007FC-3424-4159-B85A-EA9B7AA20F7E}"/>
              </a:ext>
            </a:extLst>
          </p:cNvPr>
          <p:cNvSpPr txBox="1"/>
          <p:nvPr/>
        </p:nvSpPr>
        <p:spPr>
          <a:xfrm>
            <a:off x="5811910" y="2033703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38100">
                  <a:solidFill>
                    <a:srgbClr val="475D6B"/>
                  </a:solidFill>
                  <a:prstDash val="solid"/>
                </a:ln>
                <a:noFill/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 MẬT MÃ</a:t>
            </a: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EDC6BA11-A9F9-4339-881E-787E35380438}"/>
              </a:ext>
            </a:extLst>
          </p:cNvPr>
          <p:cNvSpPr txBox="1"/>
          <p:nvPr/>
        </p:nvSpPr>
        <p:spPr>
          <a:xfrm>
            <a:off x="5811910" y="1240530"/>
            <a:ext cx="4672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28575">
                  <a:solidFill>
                    <a:srgbClr val="C79668"/>
                  </a:solidFill>
                  <a:prstDash val="solid"/>
                </a:ln>
                <a:noFill/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2800" b="1" i="0" u="none" strike="noStrike" kern="1200" cap="none" spc="0" normalizeH="0" baseline="0" noProof="0" dirty="0">
                <a:ln w="28575">
                  <a:solidFill>
                    <a:srgbClr val="C79668"/>
                  </a:solidFill>
                  <a:prstDash val="solid"/>
                </a:ln>
                <a:noFill/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2800" b="1" i="0" u="none" strike="noStrike" kern="1200" cap="none" spc="0" normalizeH="0" baseline="0" noProof="0" dirty="0">
                <a:ln w="28575">
                  <a:solidFill>
                    <a:srgbClr val="C79668"/>
                  </a:solidFill>
                  <a:prstDash val="solid"/>
                </a:ln>
                <a:noFill/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POWERPOINT</a:t>
            </a:r>
          </a:p>
        </p:txBody>
      </p:sp>
      <p:pic>
        <p:nvPicPr>
          <p:cNvPr id="9" name="Jigsaw Puzzle">
            <a:hlinkClick r:id="" action="ppaction://media"/>
            <a:extLst>
              <a:ext uri="{FF2B5EF4-FFF2-40B4-BE49-F238E27FC236}">
                <a16:creationId xmlns:a16="http://schemas.microsoft.com/office/drawing/2014/main" id="{84F94036-A626-4A30-9837-FA6F7AF4C6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38798" y="6163034"/>
            <a:ext cx="487363" cy="487363"/>
          </a:xfrm>
          <a:prstGeom prst="rect">
            <a:avLst/>
          </a:prstGeom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F313D170-5761-49B1-A77E-AEEA5A7911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91" y="3485061"/>
            <a:ext cx="961174" cy="1901898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4E30EA4D-517C-43CC-B928-2BF8A38C03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05490" y="1682279"/>
            <a:ext cx="1956986" cy="1956986"/>
          </a:xfrm>
          <a:prstGeom prst="rect">
            <a:avLst/>
          </a:prstGeom>
        </p:spPr>
      </p:pic>
      <p:pic>
        <p:nvPicPr>
          <p:cNvPr id="12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3348F54D-4184-4B7C-9339-CE8B1BFDE22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13" name="Picture 42" descr="A picture containing yellow&#10;&#10;Description automatically generated">
            <a:extLst>
              <a:ext uri="{FF2B5EF4-FFF2-40B4-BE49-F238E27FC236}">
                <a16:creationId xmlns:a16="http://schemas.microsoft.com/office/drawing/2014/main" id="{C40A22DA-1C3F-4ACE-8004-6C390D2FBD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78" y="2004269"/>
            <a:ext cx="3048000" cy="3048000"/>
          </a:xfrm>
          <a:prstGeom prst="rect">
            <a:avLst/>
          </a:prstGeom>
        </p:spPr>
      </p:pic>
      <p:pic>
        <p:nvPicPr>
          <p:cNvPr id="14" name="Picture 52">
            <a:extLst>
              <a:ext uri="{FF2B5EF4-FFF2-40B4-BE49-F238E27FC236}">
                <a16:creationId xmlns:a16="http://schemas.microsoft.com/office/drawing/2014/main" id="{4C2DE860-AEA0-4BF2-8B9A-540063F30A0C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76479" y="3429000"/>
            <a:ext cx="1168717" cy="1168717"/>
          </a:xfrm>
          <a:prstGeom prst="rect">
            <a:avLst/>
          </a:prstGeom>
        </p:spPr>
      </p:pic>
      <p:pic>
        <p:nvPicPr>
          <p:cNvPr id="15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B06B4AB0-08DC-4F02-86AF-9585D8AFF9C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092" y="457200"/>
            <a:ext cx="312586" cy="253584"/>
          </a:xfrm>
          <a:prstGeom prst="rect">
            <a:avLst/>
          </a:prstGeom>
        </p:spPr>
      </p:pic>
      <p:pic>
        <p:nvPicPr>
          <p:cNvPr id="16" name="Picture 63">
            <a:extLst>
              <a:ext uri="{FF2B5EF4-FFF2-40B4-BE49-F238E27FC236}">
                <a16:creationId xmlns:a16="http://schemas.microsoft.com/office/drawing/2014/main" id="{722B4D1B-D029-4264-BEF3-FDFCB9DB98C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80467" y="1278377"/>
            <a:ext cx="601878" cy="446393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16BFA1D8-05FC-4EDE-8449-807AFEB5FADB}"/>
              </a:ext>
            </a:extLst>
          </p:cNvPr>
          <p:cNvSpPr txBox="1"/>
          <p:nvPr/>
        </p:nvSpPr>
        <p:spPr>
          <a:xfrm>
            <a:off x="6105490" y="1393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70FAE6F-62C0-4DBA-90BD-9059A1BFBFB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9073" y="3344314"/>
            <a:ext cx="1956938" cy="19018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8367E7C-9BAA-43FC-9884-B9534D8D0D0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4811">
            <a:off x="318918" y="2378995"/>
            <a:ext cx="1299625" cy="56355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4E225ED-71A2-4551-A7C2-A34359904663}"/>
              </a:ext>
            </a:extLst>
          </p:cNvPr>
          <p:cNvSpPr/>
          <p:nvPr/>
        </p:nvSpPr>
        <p:spPr>
          <a:xfrm>
            <a:off x="10140696" y="4491482"/>
            <a:ext cx="1304500" cy="212470"/>
          </a:xfrm>
          <a:prstGeom prst="rect">
            <a:avLst/>
          </a:prstGeom>
          <a:solidFill>
            <a:srgbClr val="BF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0D0CFB3-211C-499F-A34D-6A144150962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48" y="0"/>
            <a:ext cx="1543403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50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0.31589 -0.0030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ình ảnh 26">
            <a:extLst>
              <a:ext uri="{FF2B5EF4-FFF2-40B4-BE49-F238E27FC236}">
                <a16:creationId xmlns:a16="http://schemas.microsoft.com/office/drawing/2014/main" id="{960729C3-AC9C-4E27-8782-D97C30267E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" y="0"/>
            <a:ext cx="12192000" cy="6858000"/>
          </a:xfrm>
          <a:prstGeom prst="rect">
            <a:avLst/>
          </a:prstGeom>
        </p:spPr>
      </p:pic>
      <p:pic>
        <p:nvPicPr>
          <p:cNvPr id="2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70421733-211C-4388-BF92-99FA1E74A78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3" name="TextBox 41">
            <a:extLst>
              <a:ext uri="{FF2B5EF4-FFF2-40B4-BE49-F238E27FC236}">
                <a16:creationId xmlns:a16="http://schemas.microsoft.com/office/drawing/2014/main" id="{6B9710D9-EB12-4534-8F93-70AE8EAB8461}"/>
              </a:ext>
            </a:extLst>
          </p:cNvPr>
          <p:cNvSpPr txBox="1"/>
          <p:nvPr/>
        </p:nvSpPr>
        <p:spPr>
          <a:xfrm>
            <a:off x="5626200" y="898980"/>
            <a:ext cx="65006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Chọn chữ điền vào ô trống?</a:t>
            </a:r>
          </a:p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E7E6E6">
                    <a:lumMod val="10000"/>
                  </a:srgbClr>
                </a:solidFill>
                <a:latin typeface="UTM Avo"/>
                <a:cs typeface="Times New Roman" pitchFamily="18" charset="0"/>
              </a:rPr>
              <a:t>oe          uẩy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UTM Avo"/>
              <a:ea typeface="+mn-ea"/>
              <a:cs typeface="Times New Roman" pitchFamily="18" charset="0"/>
            </a:endParaRPr>
          </a:p>
        </p:txBody>
      </p:sp>
      <p:sp>
        <p:nvSpPr>
          <p:cNvPr id="4" name="TextBox 47">
            <a:extLst>
              <a:ext uri="{FF2B5EF4-FFF2-40B4-BE49-F238E27FC236}">
                <a16:creationId xmlns:a16="http://schemas.microsoft.com/office/drawing/2014/main" id="{875D6C5C-9548-41E1-A20C-AC6108E6F49C}"/>
              </a:ext>
            </a:extLst>
          </p:cNvPr>
          <p:cNvSpPr txBox="1"/>
          <p:nvPr/>
        </p:nvSpPr>
        <p:spPr>
          <a:xfrm>
            <a:off x="6543832" y="2563916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ED7D31">
                    <a:lumMod val="75000"/>
                  </a:srgbClr>
                </a:solidFill>
                <a:latin typeface="UTM Avo"/>
                <a:cs typeface="Times New Roman" pitchFamily="18" charset="0"/>
              </a:rPr>
              <a:t>ng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8">
            <a:extLst>
              <a:ext uri="{FF2B5EF4-FFF2-40B4-BE49-F238E27FC236}">
                <a16:creationId xmlns:a16="http://schemas.microsoft.com/office/drawing/2014/main" id="{D206CBAA-B53C-424C-AD6C-EF71753A44CF}"/>
              </a:ext>
            </a:extLst>
          </p:cNvPr>
          <p:cNvSpPr txBox="1"/>
          <p:nvPr/>
        </p:nvSpPr>
        <p:spPr>
          <a:xfrm>
            <a:off x="8087031" y="2660771"/>
            <a:ext cx="817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ngh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TextBox 49">
            <a:extLst>
              <a:ext uri="{FF2B5EF4-FFF2-40B4-BE49-F238E27FC236}">
                <a16:creationId xmlns:a16="http://schemas.microsoft.com/office/drawing/2014/main" id="{E458AE3A-C87D-4613-B6E6-D72F13979CB6}"/>
              </a:ext>
            </a:extLst>
          </p:cNvPr>
          <p:cNvSpPr txBox="1"/>
          <p:nvPr/>
        </p:nvSpPr>
        <p:spPr>
          <a:xfrm>
            <a:off x="9624627" y="2644182"/>
            <a:ext cx="2359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ng và ngh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5494B726-5278-420D-9570-8AF10E196E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6490" y="2756269"/>
            <a:ext cx="1962001" cy="244023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3F3B642-02AF-428A-9310-07B9DCD6B2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2275" y="3366657"/>
            <a:ext cx="1956938" cy="1901899"/>
          </a:xfrm>
          <a:prstGeom prst="rect">
            <a:avLst/>
          </a:prstGeom>
        </p:spPr>
      </p:pic>
      <p:pic>
        <p:nvPicPr>
          <p:cNvPr id="11" name="3">
            <a:extLst>
              <a:ext uri="{FF2B5EF4-FFF2-40B4-BE49-F238E27FC236}">
                <a16:creationId xmlns:a16="http://schemas.microsoft.com/office/drawing/2014/main" id="{853313BB-58BC-4460-A1A6-669884C05AF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id="{D016D60A-08EE-4827-A746-B87362A7194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332F115A-23AC-4E7A-9876-C3AFAF7EF0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3603" y="5155123"/>
            <a:ext cx="914479" cy="914479"/>
          </a:xfrm>
          <a:prstGeom prst="rect">
            <a:avLst/>
          </a:prstGeom>
        </p:spPr>
      </p:pic>
      <p:pic>
        <p:nvPicPr>
          <p:cNvPr id="14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628109F9-B915-4E7D-AA6C-BDC4B5120D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1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59D7EF7B-2F74-4AA1-858B-23074880E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16" name="Picture 30">
            <a:extLst>
              <a:ext uri="{FF2B5EF4-FFF2-40B4-BE49-F238E27FC236}">
                <a16:creationId xmlns:a16="http://schemas.microsoft.com/office/drawing/2014/main" id="{D7BDC37B-1D1C-48E5-816C-C36D827AEAD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190" y="2897699"/>
            <a:ext cx="2359728" cy="2183629"/>
          </a:xfrm>
          <a:prstGeom prst="rect">
            <a:avLst/>
          </a:prstGeom>
        </p:spPr>
      </p:pic>
      <p:grpSp>
        <p:nvGrpSpPr>
          <p:cNvPr id="17" name="Group 17">
            <a:extLst>
              <a:ext uri="{FF2B5EF4-FFF2-40B4-BE49-F238E27FC236}">
                <a16:creationId xmlns:a16="http://schemas.microsoft.com/office/drawing/2014/main" id="{EC24DD50-DE12-4AD4-8FEC-8D84AFCDD7C4}"/>
              </a:ext>
            </a:extLst>
          </p:cNvPr>
          <p:cNvGrpSpPr/>
          <p:nvPr/>
        </p:nvGrpSpPr>
        <p:grpSpPr>
          <a:xfrm>
            <a:off x="1838793" y="2846052"/>
            <a:ext cx="1585590" cy="1585588"/>
            <a:chOff x="1740753" y="2562737"/>
            <a:chExt cx="1833577" cy="1833577"/>
          </a:xfrm>
        </p:grpSpPr>
        <p:pic>
          <p:nvPicPr>
            <p:cNvPr id="1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8D31D48F-5B1D-42E6-BBAD-7E2FFE146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9" name="Rectangle 16">
              <a:extLst>
                <a:ext uri="{FF2B5EF4-FFF2-40B4-BE49-F238E27FC236}">
                  <a16:creationId xmlns:a16="http://schemas.microsoft.com/office/drawing/2014/main" id="{0046DB46-D5C7-4EC7-B2BF-317D85AFA175}"/>
                </a:ext>
              </a:extLst>
            </p:cNvPr>
            <p:cNvSpPr/>
            <p:nvPr/>
          </p:nvSpPr>
          <p:spPr>
            <a:xfrm>
              <a:off x="1860959" y="3248182"/>
              <a:ext cx="1593167" cy="46268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0" name="Picture 39">
            <a:extLst>
              <a:ext uri="{FF2B5EF4-FFF2-40B4-BE49-F238E27FC236}">
                <a16:creationId xmlns:a16="http://schemas.microsoft.com/office/drawing/2014/main" id="{73FBB6DC-C3B8-4FCE-B3A6-E31E78A09A2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39981" y="2631868"/>
            <a:ext cx="536494" cy="499915"/>
          </a:xfrm>
          <a:prstGeom prst="rect">
            <a:avLst/>
          </a:prstGeom>
        </p:spPr>
      </p:pic>
      <p:pic>
        <p:nvPicPr>
          <p:cNvPr id="21" name="Picture 40">
            <a:extLst>
              <a:ext uri="{FF2B5EF4-FFF2-40B4-BE49-F238E27FC236}">
                <a16:creationId xmlns:a16="http://schemas.microsoft.com/office/drawing/2014/main" id="{91DEDF03-E5F5-4022-8790-286B25C1C11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633492" y="2645120"/>
            <a:ext cx="536494" cy="499915"/>
          </a:xfrm>
          <a:prstGeom prst="rect">
            <a:avLst/>
          </a:prstGeom>
        </p:spPr>
      </p:pic>
      <p:pic>
        <p:nvPicPr>
          <p:cNvPr id="22" name="Picture 42">
            <a:extLst>
              <a:ext uri="{FF2B5EF4-FFF2-40B4-BE49-F238E27FC236}">
                <a16:creationId xmlns:a16="http://schemas.microsoft.com/office/drawing/2014/main" id="{A51659CF-2E7F-4FEE-9BD9-4F9278A3D5E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225504" y="2695976"/>
            <a:ext cx="536494" cy="499915"/>
          </a:xfrm>
          <a:prstGeom prst="rect">
            <a:avLst/>
          </a:prstGeom>
        </p:spPr>
      </p:pic>
      <p:pic>
        <p:nvPicPr>
          <p:cNvPr id="24" name="Picture 46">
            <a:extLst>
              <a:ext uri="{FF2B5EF4-FFF2-40B4-BE49-F238E27FC236}">
                <a16:creationId xmlns:a16="http://schemas.microsoft.com/office/drawing/2014/main" id="{80F44890-3E2D-4C44-8B72-E8E8A15DA66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661839" y="2532405"/>
            <a:ext cx="908383" cy="908383"/>
          </a:xfrm>
          <a:prstGeom prst="rect">
            <a:avLst/>
          </a:prstGeom>
        </p:spPr>
      </p:pic>
      <p:pic>
        <p:nvPicPr>
          <p:cNvPr id="25" name="1">
            <a:extLst>
              <a:ext uri="{FF2B5EF4-FFF2-40B4-BE49-F238E27FC236}">
                <a16:creationId xmlns:a16="http://schemas.microsoft.com/office/drawing/2014/main" id="{3FF90684-D12F-48F9-A4D4-91D34AC8145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53811" y="5902410"/>
            <a:ext cx="1396105" cy="542591"/>
          </a:xfrm>
          <a:prstGeom prst="rect">
            <a:avLst/>
          </a:prstGeom>
        </p:spPr>
      </p:pic>
      <p:pic>
        <p:nvPicPr>
          <p:cNvPr id="26" name="Picture 14">
            <a:extLst>
              <a:ext uri="{FF2B5EF4-FFF2-40B4-BE49-F238E27FC236}">
                <a16:creationId xmlns:a16="http://schemas.microsoft.com/office/drawing/2014/main" id="{9166DE70-2BB8-43FE-AF60-805EEA02206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04870D4-1C05-4F66-9EB5-9C3D36DAEB15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4811">
            <a:off x="292346" y="2378994"/>
            <a:ext cx="1299625" cy="56355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E3E7CF4-A603-4FE8-9CE9-55C20DDC6A5D}"/>
              </a:ext>
            </a:extLst>
          </p:cNvPr>
          <p:cNvSpPr/>
          <p:nvPr/>
        </p:nvSpPr>
        <p:spPr>
          <a:xfrm>
            <a:off x="6994589" y="1437750"/>
            <a:ext cx="670560" cy="46166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1895EC9-9356-4C2D-A848-4F39441206AE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16" y="3208064"/>
            <a:ext cx="831285" cy="78114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89289B9-ABBA-4A47-BFC5-0AD708B22A5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48" y="0"/>
            <a:ext cx="1543403" cy="685957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F06A6B52-F299-47C8-9FB4-8059D4B1FB18}"/>
              </a:ext>
            </a:extLst>
          </p:cNvPr>
          <p:cNvSpPr/>
          <p:nvPr/>
        </p:nvSpPr>
        <p:spPr>
          <a:xfrm>
            <a:off x="8657703" y="1404674"/>
            <a:ext cx="670560" cy="46166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085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39623 -0.5032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5" y="-2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50324 L 0.13894 -0.2472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5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74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79167E-6 4.44444E-6 L 4.79167E-6 -0.01945 " pathEditMode="relative" rAng="0" ptsTypes="AA">
                                      <p:cBhvr>
                                        <p:cTn id="9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610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4.375E-6 1.48148E-6 L -3.95833E-6 -1.48148E-6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ình ảnh 26">
            <a:extLst>
              <a:ext uri="{FF2B5EF4-FFF2-40B4-BE49-F238E27FC236}">
                <a16:creationId xmlns:a16="http://schemas.microsoft.com/office/drawing/2014/main" id="{6F359E15-4193-4FF9-AE7C-0F86296131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16"/>
          </a:xfrm>
          <a:prstGeom prst="rect">
            <a:avLst/>
          </a:prstGeom>
        </p:spPr>
      </p:pic>
      <p:pic>
        <p:nvPicPr>
          <p:cNvPr id="2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2BD3AD4D-8781-466E-AC8B-07041FDA82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821062D-E3A4-4254-85C2-6D014B962E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0083" y="2805975"/>
            <a:ext cx="1962001" cy="244023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C07CF3F-F93D-4F2F-9B12-0607AAE444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9073" y="3344314"/>
            <a:ext cx="1956938" cy="1901899"/>
          </a:xfrm>
          <a:prstGeom prst="rect">
            <a:avLst/>
          </a:prstGeom>
        </p:spPr>
      </p:pic>
      <p:pic>
        <p:nvPicPr>
          <p:cNvPr id="10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A102BE5D-E1A7-46EA-8B6C-B37570E0C9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11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C590EFB1-5489-4B08-A656-02720F69394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12" name="Picture 30">
            <a:extLst>
              <a:ext uri="{FF2B5EF4-FFF2-40B4-BE49-F238E27FC236}">
                <a16:creationId xmlns:a16="http://schemas.microsoft.com/office/drawing/2014/main" id="{C51E6BB6-0444-4ADF-A748-B809A0DE64F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159" y="2443341"/>
            <a:ext cx="2359728" cy="2183629"/>
          </a:xfrm>
          <a:prstGeom prst="rect">
            <a:avLst/>
          </a:prstGeom>
        </p:spPr>
      </p:pic>
      <p:pic>
        <p:nvPicPr>
          <p:cNvPr id="16" name="Picture 39">
            <a:extLst>
              <a:ext uri="{FF2B5EF4-FFF2-40B4-BE49-F238E27FC236}">
                <a16:creationId xmlns:a16="http://schemas.microsoft.com/office/drawing/2014/main" id="{550846CB-1481-4FDB-8F9C-FCD22458F86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73402" y="2484263"/>
            <a:ext cx="536494" cy="499915"/>
          </a:xfrm>
          <a:prstGeom prst="rect">
            <a:avLst/>
          </a:prstGeom>
        </p:spPr>
      </p:pic>
      <p:pic>
        <p:nvPicPr>
          <p:cNvPr id="17" name="Picture 40">
            <a:extLst>
              <a:ext uri="{FF2B5EF4-FFF2-40B4-BE49-F238E27FC236}">
                <a16:creationId xmlns:a16="http://schemas.microsoft.com/office/drawing/2014/main" id="{8F3859E4-AAC8-4D58-AE93-EB6C0FE3355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998154" y="2480891"/>
            <a:ext cx="536494" cy="499915"/>
          </a:xfrm>
          <a:prstGeom prst="rect">
            <a:avLst/>
          </a:prstGeom>
        </p:spPr>
      </p:pic>
      <p:pic>
        <p:nvPicPr>
          <p:cNvPr id="18" name="Picture 42">
            <a:extLst>
              <a:ext uri="{FF2B5EF4-FFF2-40B4-BE49-F238E27FC236}">
                <a16:creationId xmlns:a16="http://schemas.microsoft.com/office/drawing/2014/main" id="{506BE8A2-3D76-4A93-8666-8EB882005B7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871682" y="2480890"/>
            <a:ext cx="536494" cy="499915"/>
          </a:xfrm>
          <a:prstGeom prst="rect">
            <a:avLst/>
          </a:prstGeom>
        </p:spPr>
      </p:pic>
      <p:pic>
        <p:nvPicPr>
          <p:cNvPr id="20" name="Picture 46">
            <a:extLst>
              <a:ext uri="{FF2B5EF4-FFF2-40B4-BE49-F238E27FC236}">
                <a16:creationId xmlns:a16="http://schemas.microsoft.com/office/drawing/2014/main" id="{4182059F-1356-4426-8C55-2BE06818CAA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696894" y="2419484"/>
            <a:ext cx="908383" cy="908383"/>
          </a:xfrm>
          <a:prstGeom prst="rect">
            <a:avLst/>
          </a:prstGeom>
        </p:spPr>
      </p:pic>
      <p:pic>
        <p:nvPicPr>
          <p:cNvPr id="21" name="1">
            <a:extLst>
              <a:ext uri="{FF2B5EF4-FFF2-40B4-BE49-F238E27FC236}">
                <a16:creationId xmlns:a16="http://schemas.microsoft.com/office/drawing/2014/main" id="{894D8AFF-FF2F-4304-B62D-58B25587B10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25" y="5902410"/>
            <a:ext cx="1390009" cy="542591"/>
          </a:xfrm>
          <a:prstGeom prst="rect">
            <a:avLst/>
          </a:prstGeom>
        </p:spPr>
      </p:pic>
      <p:pic>
        <p:nvPicPr>
          <p:cNvPr id="23" name="3">
            <a:extLst>
              <a:ext uri="{FF2B5EF4-FFF2-40B4-BE49-F238E27FC236}">
                <a16:creationId xmlns:a16="http://schemas.microsoft.com/office/drawing/2014/main" id="{FC960D1A-6983-425B-85C2-B06FAA64ECD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24" name="2">
            <a:extLst>
              <a:ext uri="{FF2B5EF4-FFF2-40B4-BE49-F238E27FC236}">
                <a16:creationId xmlns:a16="http://schemas.microsoft.com/office/drawing/2014/main" id="{65049125-0188-48DB-9D83-79CE98908D5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69" y="5902410"/>
            <a:ext cx="1390009" cy="542591"/>
          </a:xfrm>
          <a:prstGeom prst="rect">
            <a:avLst/>
          </a:prstGeom>
        </p:spPr>
      </p:pic>
      <p:pic>
        <p:nvPicPr>
          <p:cNvPr id="25" name="Picture 13">
            <a:extLst>
              <a:ext uri="{FF2B5EF4-FFF2-40B4-BE49-F238E27FC236}">
                <a16:creationId xmlns:a16="http://schemas.microsoft.com/office/drawing/2014/main" id="{B62AA2D6-124A-4916-894E-BC4FE59D358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172255" y="5200481"/>
            <a:ext cx="914479" cy="914479"/>
          </a:xfrm>
          <a:prstGeom prst="rect">
            <a:avLst/>
          </a:prstGeom>
        </p:spPr>
      </p:pic>
      <p:pic>
        <p:nvPicPr>
          <p:cNvPr id="26" name="Picture 14">
            <a:extLst>
              <a:ext uri="{FF2B5EF4-FFF2-40B4-BE49-F238E27FC236}">
                <a16:creationId xmlns:a16="http://schemas.microsoft.com/office/drawing/2014/main" id="{FE5FD4B4-B430-4B8C-8EB9-96D408BE1D7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6D70F92-608C-4170-9BBE-46B996C8303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4811">
            <a:off x="318918" y="2378995"/>
            <a:ext cx="1299625" cy="563554"/>
          </a:xfrm>
          <a:prstGeom prst="rect">
            <a:avLst/>
          </a:prstGeom>
        </p:spPr>
      </p:pic>
      <p:sp>
        <p:nvSpPr>
          <p:cNvPr id="32" name="TextBox 41">
            <a:extLst>
              <a:ext uri="{FF2B5EF4-FFF2-40B4-BE49-F238E27FC236}">
                <a16:creationId xmlns:a16="http://schemas.microsoft.com/office/drawing/2014/main" id="{FE60B6B9-1A85-437F-B08F-1163FEC84D00}"/>
              </a:ext>
            </a:extLst>
          </p:cNvPr>
          <p:cNvSpPr txBox="1"/>
          <p:nvPr/>
        </p:nvSpPr>
        <p:spPr>
          <a:xfrm>
            <a:off x="5578749" y="889509"/>
            <a:ext cx="65006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Chọn vần điền vào ô trống?</a:t>
            </a:r>
          </a:p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E7E6E6">
                    <a:lumMod val="10000"/>
                  </a:srgbClr>
                </a:solidFill>
                <a:latin typeface="UTM Avo"/>
                <a:cs typeface="Times New Roman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ái đ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UTM Avo"/>
              <a:ea typeface="+mn-ea"/>
              <a:cs typeface="Times New Roman" pitchFamily="18" charset="0"/>
            </a:endParaRPr>
          </a:p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UTM Avo"/>
              <a:ea typeface="+mn-ea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284893-31B7-45C9-96C6-207283290D30}"/>
              </a:ext>
            </a:extLst>
          </p:cNvPr>
          <p:cNvSpPr/>
          <p:nvPr/>
        </p:nvSpPr>
        <p:spPr>
          <a:xfrm>
            <a:off x="9369248" y="1401158"/>
            <a:ext cx="670560" cy="47504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sp>
        <p:nvSpPr>
          <p:cNvPr id="36" name="TextBox 47">
            <a:extLst>
              <a:ext uri="{FF2B5EF4-FFF2-40B4-BE49-F238E27FC236}">
                <a16:creationId xmlns:a16="http://schemas.microsoft.com/office/drawing/2014/main" id="{9FFB668E-F301-41BA-A1D5-EEFFDA8A6F77}"/>
              </a:ext>
            </a:extLst>
          </p:cNvPr>
          <p:cNvSpPr txBox="1"/>
          <p:nvPr/>
        </p:nvSpPr>
        <p:spPr>
          <a:xfrm>
            <a:off x="6473730" y="2380360"/>
            <a:ext cx="870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uây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7" name="TextBox 48">
            <a:extLst>
              <a:ext uri="{FF2B5EF4-FFF2-40B4-BE49-F238E27FC236}">
                <a16:creationId xmlns:a16="http://schemas.microsoft.com/office/drawing/2014/main" id="{C65C2E76-4EC0-4141-B73B-50668A5F25DC}"/>
              </a:ext>
            </a:extLst>
          </p:cNvPr>
          <p:cNvSpPr txBox="1"/>
          <p:nvPr/>
        </p:nvSpPr>
        <p:spPr>
          <a:xfrm>
            <a:off x="10408176" y="248089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ED7D31">
                    <a:lumMod val="75000"/>
                  </a:srgbClr>
                </a:solidFill>
                <a:latin typeface="UTM Avo"/>
                <a:cs typeface="Times New Roman" pitchFamily="18" charset="0"/>
              </a:rPr>
              <a:t>ôi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8" name="TextBox 49">
            <a:extLst>
              <a:ext uri="{FF2B5EF4-FFF2-40B4-BE49-F238E27FC236}">
                <a16:creationId xmlns:a16="http://schemas.microsoft.com/office/drawing/2014/main" id="{40A0CE15-C301-4C37-A5F0-E4812D4449F9}"/>
              </a:ext>
            </a:extLst>
          </p:cNvPr>
          <p:cNvSpPr txBox="1"/>
          <p:nvPr/>
        </p:nvSpPr>
        <p:spPr>
          <a:xfrm>
            <a:off x="8419332" y="2411137"/>
            <a:ext cx="1328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uôi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grpSp>
        <p:nvGrpSpPr>
          <p:cNvPr id="40" name="Group 17">
            <a:extLst>
              <a:ext uri="{FF2B5EF4-FFF2-40B4-BE49-F238E27FC236}">
                <a16:creationId xmlns:a16="http://schemas.microsoft.com/office/drawing/2014/main" id="{1C8994C9-DE10-4169-BA9C-FE0D4B4C660C}"/>
              </a:ext>
            </a:extLst>
          </p:cNvPr>
          <p:cNvGrpSpPr/>
          <p:nvPr/>
        </p:nvGrpSpPr>
        <p:grpSpPr>
          <a:xfrm>
            <a:off x="1854694" y="2816364"/>
            <a:ext cx="1585590" cy="1585588"/>
            <a:chOff x="1740753" y="2562737"/>
            <a:chExt cx="1833577" cy="1833577"/>
          </a:xfrm>
        </p:grpSpPr>
        <p:pic>
          <p:nvPicPr>
            <p:cNvPr id="41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385F0A2D-50A8-4114-BC5D-D4894AC60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42" name="Rectangle 16">
              <a:extLst>
                <a:ext uri="{FF2B5EF4-FFF2-40B4-BE49-F238E27FC236}">
                  <a16:creationId xmlns:a16="http://schemas.microsoft.com/office/drawing/2014/main" id="{013ED451-F9C5-4BC3-A0E7-4BE0D62E4B87}"/>
                </a:ext>
              </a:extLst>
            </p:cNvPr>
            <p:cNvSpPr/>
            <p:nvPr/>
          </p:nvSpPr>
          <p:spPr>
            <a:xfrm>
              <a:off x="1860959" y="3283774"/>
              <a:ext cx="1593167" cy="39150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67EDF331-0118-44D2-982A-D9267D75F0F7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330" y="3176102"/>
            <a:ext cx="831285" cy="78114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3B12C9E-DEC7-49DB-82DD-6675B05114B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48" y="0"/>
            <a:ext cx="1543403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58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0.2711 -0.5016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24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1 -0.50162 L 0.01667 -0.2509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1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5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74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2.70833E-6 2.59259E-6 L 2.70833E-6 -0.01945 " pathEditMode="relative" rAng="0" ptsTypes="AA">
                                      <p:cBhvr>
                                        <p:cTn id="9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8.33333E-7 1.11111E-6 L 8.33333E-7 0.00023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874E0E-4EA5-4539-AE63-531CEF7166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38970" y="782841"/>
            <a:ext cx="3045763" cy="4793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CFF24D-FF15-4C68-80C2-120CDC9F7B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-184838"/>
            <a:ext cx="7635240" cy="7271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71A913-3563-491C-A410-4A5C7B19CD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8691169" y="4404360"/>
            <a:ext cx="2610189" cy="2344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C1B58B-484A-4C3F-9600-FD803F0861FF}"/>
              </a:ext>
            </a:extLst>
          </p:cNvPr>
          <p:cNvSpPr txBox="1"/>
          <p:nvPr/>
        </p:nvSpPr>
        <p:spPr>
          <a:xfrm>
            <a:off x="3277508" y="3450881"/>
            <a:ext cx="54136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KHỞI ĐỘNG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083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Hình ảnh 25">
            <a:extLst>
              <a:ext uri="{FF2B5EF4-FFF2-40B4-BE49-F238E27FC236}">
                <a16:creationId xmlns:a16="http://schemas.microsoft.com/office/drawing/2014/main" id="{660A28E5-5919-4EC2-B42B-5D54B1ABDF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16"/>
          </a:xfrm>
          <a:prstGeom prst="rect">
            <a:avLst/>
          </a:prstGeom>
        </p:spPr>
      </p:pic>
      <p:pic>
        <p:nvPicPr>
          <p:cNvPr id="2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3EF3A25E-0916-4DC8-8DB1-0125C0B6DB6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C438D5D2-ACC3-48AA-8676-042BCBEEB0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0083" y="2805975"/>
            <a:ext cx="1962001" cy="244023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C7B0DD6-D8CD-4D38-A791-FB76681AE5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9073" y="3344314"/>
            <a:ext cx="1956938" cy="1901899"/>
          </a:xfrm>
          <a:prstGeom prst="rect">
            <a:avLst/>
          </a:prstGeom>
        </p:spPr>
      </p:pic>
      <p:pic>
        <p:nvPicPr>
          <p:cNvPr id="10" name="1">
            <a:extLst>
              <a:ext uri="{FF2B5EF4-FFF2-40B4-BE49-F238E27FC236}">
                <a16:creationId xmlns:a16="http://schemas.microsoft.com/office/drawing/2014/main" id="{BB2AB7B8-27F6-4228-A64F-1941FA9251C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9" y="5902410"/>
            <a:ext cx="1390009" cy="542591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BB28D091-C97A-436E-A91C-87D636B16A6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818DBB52-1D31-48A9-85A7-1EFB03B69E1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45679" y="5228951"/>
            <a:ext cx="914479" cy="914479"/>
          </a:xfrm>
          <a:prstGeom prst="rect">
            <a:avLst/>
          </a:prstGeom>
        </p:spPr>
      </p:pic>
      <p:pic>
        <p:nvPicPr>
          <p:cNvPr id="13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841ADD4D-FCBE-4421-86CA-D8AF51799E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14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2FD3B483-4B10-49ED-9976-26E01EEB0B9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15" name="Picture 30">
            <a:extLst>
              <a:ext uri="{FF2B5EF4-FFF2-40B4-BE49-F238E27FC236}">
                <a16:creationId xmlns:a16="http://schemas.microsoft.com/office/drawing/2014/main" id="{1B13AB43-A66B-4F87-8EC3-A5A2F6E9815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107" y="2375738"/>
            <a:ext cx="2359728" cy="2183629"/>
          </a:xfrm>
          <a:prstGeom prst="rect">
            <a:avLst/>
          </a:prstGeom>
        </p:spPr>
      </p:pic>
      <p:grpSp>
        <p:nvGrpSpPr>
          <p:cNvPr id="16" name="Group 17">
            <a:extLst>
              <a:ext uri="{FF2B5EF4-FFF2-40B4-BE49-F238E27FC236}">
                <a16:creationId xmlns:a16="http://schemas.microsoft.com/office/drawing/2014/main" id="{A824BC3C-96FD-44C6-8EDA-03FD70B7D550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17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DC9BF311-35BE-45AC-AE17-097260756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8" name="Rectangle 16">
              <a:extLst>
                <a:ext uri="{FF2B5EF4-FFF2-40B4-BE49-F238E27FC236}">
                  <a16:creationId xmlns:a16="http://schemas.microsoft.com/office/drawing/2014/main" id="{08F72C52-588B-435E-9855-527C640A0FFD}"/>
                </a:ext>
              </a:extLst>
            </p:cNvPr>
            <p:cNvSpPr/>
            <p:nvPr/>
          </p:nvSpPr>
          <p:spPr>
            <a:xfrm>
              <a:off x="1860959" y="3283774"/>
              <a:ext cx="1593167" cy="39150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9" name="Picture 39">
            <a:extLst>
              <a:ext uri="{FF2B5EF4-FFF2-40B4-BE49-F238E27FC236}">
                <a16:creationId xmlns:a16="http://schemas.microsoft.com/office/drawing/2014/main" id="{58C4E1BB-40C8-4F3E-A4DD-09A51BCBA17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37236" y="2438135"/>
            <a:ext cx="536494" cy="499915"/>
          </a:xfrm>
          <a:prstGeom prst="rect">
            <a:avLst/>
          </a:prstGeom>
        </p:spPr>
      </p:pic>
      <p:pic>
        <p:nvPicPr>
          <p:cNvPr id="20" name="Picture 40">
            <a:extLst>
              <a:ext uri="{FF2B5EF4-FFF2-40B4-BE49-F238E27FC236}">
                <a16:creationId xmlns:a16="http://schemas.microsoft.com/office/drawing/2014/main" id="{D5EB5A89-09A6-4A81-A302-ECFCE3A7960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29412" y="2453567"/>
            <a:ext cx="536494" cy="499915"/>
          </a:xfrm>
          <a:prstGeom prst="rect">
            <a:avLst/>
          </a:prstGeom>
        </p:spPr>
      </p:pic>
      <p:pic>
        <p:nvPicPr>
          <p:cNvPr id="21" name="Picture 42">
            <a:extLst>
              <a:ext uri="{FF2B5EF4-FFF2-40B4-BE49-F238E27FC236}">
                <a16:creationId xmlns:a16="http://schemas.microsoft.com/office/drawing/2014/main" id="{D79138D7-3833-47EF-9D63-0F4DD5F8BB9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032762" y="2438135"/>
            <a:ext cx="536494" cy="499915"/>
          </a:xfrm>
          <a:prstGeom prst="rect">
            <a:avLst/>
          </a:prstGeom>
        </p:spPr>
      </p:pic>
      <p:pic>
        <p:nvPicPr>
          <p:cNvPr id="23" name="Picture 46">
            <a:extLst>
              <a:ext uri="{FF2B5EF4-FFF2-40B4-BE49-F238E27FC236}">
                <a16:creationId xmlns:a16="http://schemas.microsoft.com/office/drawing/2014/main" id="{95D99EFB-7BD4-4C9F-9454-D47A8612538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727342" y="2374856"/>
            <a:ext cx="908383" cy="908383"/>
          </a:xfrm>
          <a:prstGeom prst="rect">
            <a:avLst/>
          </a:prstGeom>
        </p:spPr>
      </p:pic>
      <p:pic>
        <p:nvPicPr>
          <p:cNvPr id="24" name="3">
            <a:extLst>
              <a:ext uri="{FF2B5EF4-FFF2-40B4-BE49-F238E27FC236}">
                <a16:creationId xmlns:a16="http://schemas.microsoft.com/office/drawing/2014/main" id="{4EE12BAE-1784-4F2D-8BA8-307E8022B7C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79" y="5902409"/>
            <a:ext cx="1390009" cy="542591"/>
          </a:xfrm>
          <a:prstGeom prst="rect">
            <a:avLst/>
          </a:prstGeom>
        </p:spPr>
      </p:pic>
      <p:pic>
        <p:nvPicPr>
          <p:cNvPr id="25" name="Picture 14">
            <a:extLst>
              <a:ext uri="{FF2B5EF4-FFF2-40B4-BE49-F238E27FC236}">
                <a16:creationId xmlns:a16="http://schemas.microsoft.com/office/drawing/2014/main" id="{E352CC72-9C9C-4FD7-9EE5-C6200EFDD6E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E390752-29A9-41D5-A8E2-504B6F7486A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4811">
            <a:off x="318918" y="2378995"/>
            <a:ext cx="1299625" cy="563554"/>
          </a:xfrm>
          <a:prstGeom prst="rect">
            <a:avLst/>
          </a:prstGeom>
        </p:spPr>
      </p:pic>
      <p:sp>
        <p:nvSpPr>
          <p:cNvPr id="36" name="TextBox 41">
            <a:extLst>
              <a:ext uri="{FF2B5EF4-FFF2-40B4-BE49-F238E27FC236}">
                <a16:creationId xmlns:a16="http://schemas.microsoft.com/office/drawing/2014/main" id="{9BEF069D-44A1-4E77-AB5E-9CC8AC34ED6E}"/>
              </a:ext>
            </a:extLst>
          </p:cNvPr>
          <p:cNvSpPr txBox="1"/>
          <p:nvPr/>
        </p:nvSpPr>
        <p:spPr>
          <a:xfrm>
            <a:off x="5626200" y="898980"/>
            <a:ext cx="65006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Chọn vần điền vào ô trống?</a:t>
            </a:r>
          </a:p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E7E6E6">
                    <a:lumMod val="10000"/>
                  </a:srgbClr>
                </a:solidFill>
                <a:latin typeface="UTM Avo"/>
                <a:cs typeface="Times New Roman" pitchFamily="18" charset="0"/>
              </a:rPr>
              <a:t>giải 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kh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UTM Avo"/>
              <a:ea typeface="+mn-ea"/>
              <a:cs typeface="Times New Roman" pitchFamily="18" charset="0"/>
            </a:endParaRPr>
          </a:p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UTM Avo"/>
              <a:ea typeface="+mn-ea"/>
              <a:cs typeface="Times New Roman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991E178-27D3-4CF2-AE88-3AA0D4B07F6B}"/>
              </a:ext>
            </a:extLst>
          </p:cNvPr>
          <p:cNvSpPr/>
          <p:nvPr/>
        </p:nvSpPr>
        <p:spPr>
          <a:xfrm>
            <a:off x="9696502" y="1463972"/>
            <a:ext cx="670560" cy="46166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sp>
        <p:nvSpPr>
          <p:cNvPr id="38" name="TextBox 47">
            <a:extLst>
              <a:ext uri="{FF2B5EF4-FFF2-40B4-BE49-F238E27FC236}">
                <a16:creationId xmlns:a16="http://schemas.microsoft.com/office/drawing/2014/main" id="{A1033E8E-153B-4D8C-BFC9-0EB1E7B45273}"/>
              </a:ext>
            </a:extLst>
          </p:cNvPr>
          <p:cNvSpPr txBox="1"/>
          <p:nvPr/>
        </p:nvSpPr>
        <p:spPr>
          <a:xfrm>
            <a:off x="6473730" y="2380360"/>
            <a:ext cx="795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uôi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9" name="TextBox 49">
            <a:extLst>
              <a:ext uri="{FF2B5EF4-FFF2-40B4-BE49-F238E27FC236}">
                <a16:creationId xmlns:a16="http://schemas.microsoft.com/office/drawing/2014/main" id="{41452E67-11C3-4CB6-AFE4-8456E860F176}"/>
              </a:ext>
            </a:extLst>
          </p:cNvPr>
          <p:cNvSpPr txBox="1"/>
          <p:nvPr/>
        </p:nvSpPr>
        <p:spPr>
          <a:xfrm>
            <a:off x="8266746" y="2404752"/>
            <a:ext cx="1328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uay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0" name="TextBox 48">
            <a:extLst>
              <a:ext uri="{FF2B5EF4-FFF2-40B4-BE49-F238E27FC236}">
                <a16:creationId xmlns:a16="http://schemas.microsoft.com/office/drawing/2014/main" id="{B4D7B63B-4D3E-457F-AF4E-092A5F607F6D}"/>
              </a:ext>
            </a:extLst>
          </p:cNvPr>
          <p:cNvSpPr txBox="1"/>
          <p:nvPr/>
        </p:nvSpPr>
        <p:spPr>
          <a:xfrm>
            <a:off x="10569256" y="2453567"/>
            <a:ext cx="792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uây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65D6222-63A7-415F-9D03-25D5E6997618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786" y="3038234"/>
            <a:ext cx="831285" cy="78114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263CE78-40F8-4235-A32A-6536E6DC875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48" y="0"/>
            <a:ext cx="1543403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0.1474 -0.50208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0" y="-2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4 -0.50208 L -0.10794 -0.2509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3" y="1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5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74" dur="2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61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1.66667E-6 0 L 1.66667E-6 0.00023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ình ảnh 26">
            <a:extLst>
              <a:ext uri="{FF2B5EF4-FFF2-40B4-BE49-F238E27FC236}">
                <a16:creationId xmlns:a16="http://schemas.microsoft.com/office/drawing/2014/main" id="{960729C3-AC9C-4E27-8782-D97C30267E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" y="0"/>
            <a:ext cx="12192000" cy="6858000"/>
          </a:xfrm>
          <a:prstGeom prst="rect">
            <a:avLst/>
          </a:prstGeom>
        </p:spPr>
      </p:pic>
      <p:pic>
        <p:nvPicPr>
          <p:cNvPr id="2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70421733-211C-4388-BF92-99FA1E74A78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3" name="TextBox 41">
            <a:extLst>
              <a:ext uri="{FF2B5EF4-FFF2-40B4-BE49-F238E27FC236}">
                <a16:creationId xmlns:a16="http://schemas.microsoft.com/office/drawing/2014/main" id="{6B9710D9-EB12-4534-8F93-70AE8EAB8461}"/>
              </a:ext>
            </a:extLst>
          </p:cNvPr>
          <p:cNvSpPr txBox="1"/>
          <p:nvPr/>
        </p:nvSpPr>
        <p:spPr>
          <a:xfrm>
            <a:off x="5626200" y="898980"/>
            <a:ext cx="65006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Chọn tiếng điền vào ô trống?</a:t>
            </a:r>
          </a:p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mình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UTM Avo"/>
              <a:ea typeface="+mn-ea"/>
              <a:cs typeface="Times New Roman" pitchFamily="18" charset="0"/>
            </a:endParaRPr>
          </a:p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UTM Avo"/>
              <a:ea typeface="+mn-ea"/>
              <a:cs typeface="Times New Roman" pitchFamily="18" charset="0"/>
            </a:endParaRPr>
          </a:p>
        </p:txBody>
      </p:sp>
      <p:sp>
        <p:nvSpPr>
          <p:cNvPr id="4" name="TextBox 47">
            <a:extLst>
              <a:ext uri="{FF2B5EF4-FFF2-40B4-BE49-F238E27FC236}">
                <a16:creationId xmlns:a16="http://schemas.microsoft.com/office/drawing/2014/main" id="{875D6C5C-9548-41E1-A20C-AC6108E6F49C}"/>
              </a:ext>
            </a:extLst>
          </p:cNvPr>
          <p:cNvSpPr txBox="1"/>
          <p:nvPr/>
        </p:nvSpPr>
        <p:spPr>
          <a:xfrm>
            <a:off x="6997773" y="2561733"/>
            <a:ext cx="1715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nghiêng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8">
            <a:extLst>
              <a:ext uri="{FF2B5EF4-FFF2-40B4-BE49-F238E27FC236}">
                <a16:creationId xmlns:a16="http://schemas.microsoft.com/office/drawing/2014/main" id="{D206CBAA-B53C-424C-AD6C-EF71753A44CF}"/>
              </a:ext>
            </a:extLst>
          </p:cNvPr>
          <p:cNvSpPr txBox="1"/>
          <p:nvPr/>
        </p:nvSpPr>
        <p:spPr>
          <a:xfrm>
            <a:off x="9867336" y="2633120"/>
            <a:ext cx="13195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ngiêng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5494B726-5278-420D-9570-8AF10E196E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6490" y="2756269"/>
            <a:ext cx="1962001" cy="244023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3F3B642-02AF-428A-9310-07B9DCD6B2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2275" y="3366657"/>
            <a:ext cx="1956938" cy="1901899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id="{D016D60A-08EE-4827-A746-B87362A7194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07747" y="5878944"/>
            <a:ext cx="1396105" cy="542591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332F115A-23AC-4E7A-9876-C3AFAF7EF03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60973" y="5165136"/>
            <a:ext cx="914479" cy="914479"/>
          </a:xfrm>
          <a:prstGeom prst="rect">
            <a:avLst/>
          </a:prstGeom>
        </p:spPr>
      </p:pic>
      <p:pic>
        <p:nvPicPr>
          <p:cNvPr id="14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628109F9-B915-4E7D-AA6C-BDC4B5120D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1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59D7EF7B-2F74-4AA1-858B-23074880E04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16" name="Picture 30">
            <a:extLst>
              <a:ext uri="{FF2B5EF4-FFF2-40B4-BE49-F238E27FC236}">
                <a16:creationId xmlns:a16="http://schemas.microsoft.com/office/drawing/2014/main" id="{D7BDC37B-1D1C-48E5-816C-C36D827AEAD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190" y="2897699"/>
            <a:ext cx="2359728" cy="2183629"/>
          </a:xfrm>
          <a:prstGeom prst="rect">
            <a:avLst/>
          </a:prstGeom>
        </p:spPr>
      </p:pic>
      <p:grpSp>
        <p:nvGrpSpPr>
          <p:cNvPr id="17" name="Group 17">
            <a:extLst>
              <a:ext uri="{FF2B5EF4-FFF2-40B4-BE49-F238E27FC236}">
                <a16:creationId xmlns:a16="http://schemas.microsoft.com/office/drawing/2014/main" id="{EC24DD50-DE12-4AD4-8FEC-8D84AFCDD7C4}"/>
              </a:ext>
            </a:extLst>
          </p:cNvPr>
          <p:cNvGrpSpPr/>
          <p:nvPr/>
        </p:nvGrpSpPr>
        <p:grpSpPr>
          <a:xfrm>
            <a:off x="1838793" y="2846052"/>
            <a:ext cx="1585590" cy="1585588"/>
            <a:chOff x="1740753" y="2562737"/>
            <a:chExt cx="1833577" cy="1833577"/>
          </a:xfrm>
        </p:grpSpPr>
        <p:pic>
          <p:nvPicPr>
            <p:cNvPr id="1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8D31D48F-5B1D-42E6-BBAD-7E2FFE146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9" name="Rectangle 16">
              <a:extLst>
                <a:ext uri="{FF2B5EF4-FFF2-40B4-BE49-F238E27FC236}">
                  <a16:creationId xmlns:a16="http://schemas.microsoft.com/office/drawing/2014/main" id="{0046DB46-D5C7-4EC7-B2BF-317D85AFA175}"/>
                </a:ext>
              </a:extLst>
            </p:cNvPr>
            <p:cNvSpPr/>
            <p:nvPr/>
          </p:nvSpPr>
          <p:spPr>
            <a:xfrm>
              <a:off x="1860959" y="3248182"/>
              <a:ext cx="1593167" cy="46268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0" name="Picture 39">
            <a:extLst>
              <a:ext uri="{FF2B5EF4-FFF2-40B4-BE49-F238E27FC236}">
                <a16:creationId xmlns:a16="http://schemas.microsoft.com/office/drawing/2014/main" id="{73FBB6DC-C3B8-4FCE-B3A6-E31E78A09A2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60555" y="2647741"/>
            <a:ext cx="536494" cy="499915"/>
          </a:xfrm>
          <a:prstGeom prst="rect">
            <a:avLst/>
          </a:prstGeom>
        </p:spPr>
      </p:pic>
      <p:pic>
        <p:nvPicPr>
          <p:cNvPr id="21" name="Picture 40">
            <a:extLst>
              <a:ext uri="{FF2B5EF4-FFF2-40B4-BE49-F238E27FC236}">
                <a16:creationId xmlns:a16="http://schemas.microsoft.com/office/drawing/2014/main" id="{91DEDF03-E5F5-4022-8790-286B25C1C11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80787" y="2675549"/>
            <a:ext cx="536494" cy="499915"/>
          </a:xfrm>
          <a:prstGeom prst="rect">
            <a:avLst/>
          </a:prstGeom>
        </p:spPr>
      </p:pic>
      <p:pic>
        <p:nvPicPr>
          <p:cNvPr id="24" name="Picture 46">
            <a:extLst>
              <a:ext uri="{FF2B5EF4-FFF2-40B4-BE49-F238E27FC236}">
                <a16:creationId xmlns:a16="http://schemas.microsoft.com/office/drawing/2014/main" id="{80F44890-3E2D-4C44-8B72-E8E8A15DA66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136502" y="2561733"/>
            <a:ext cx="908383" cy="908383"/>
          </a:xfrm>
          <a:prstGeom prst="rect">
            <a:avLst/>
          </a:prstGeom>
        </p:spPr>
      </p:pic>
      <p:pic>
        <p:nvPicPr>
          <p:cNvPr id="25" name="1">
            <a:extLst>
              <a:ext uri="{FF2B5EF4-FFF2-40B4-BE49-F238E27FC236}">
                <a16:creationId xmlns:a16="http://schemas.microsoft.com/office/drawing/2014/main" id="{3FF90684-D12F-48F9-A4D4-91D34AC8145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24234" y="5878944"/>
            <a:ext cx="1396105" cy="542591"/>
          </a:xfrm>
          <a:prstGeom prst="rect">
            <a:avLst/>
          </a:prstGeom>
        </p:spPr>
      </p:pic>
      <p:pic>
        <p:nvPicPr>
          <p:cNvPr id="26" name="Picture 14">
            <a:extLst>
              <a:ext uri="{FF2B5EF4-FFF2-40B4-BE49-F238E27FC236}">
                <a16:creationId xmlns:a16="http://schemas.microsoft.com/office/drawing/2014/main" id="{9166DE70-2BB8-43FE-AF60-805EEA02206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04870D4-1C05-4F66-9EB5-9C3D36DAEB15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4811">
            <a:off x="292346" y="2378994"/>
            <a:ext cx="1299625" cy="56355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E3E7CF4-A603-4FE8-9CE9-55C20DDC6A5D}"/>
              </a:ext>
            </a:extLst>
          </p:cNvPr>
          <p:cNvSpPr/>
          <p:nvPr/>
        </p:nvSpPr>
        <p:spPr>
          <a:xfrm>
            <a:off x="7594158" y="1391422"/>
            <a:ext cx="670560" cy="46166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1895EC9-9356-4C2D-A848-4F39441206A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16" y="3208064"/>
            <a:ext cx="831285" cy="78114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7E81281-2938-4F9B-B8C3-168E1319501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48" y="0"/>
            <a:ext cx="1543403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8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0.39623 -0.5032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5" y="-2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50324 L 0.13894 -0.2472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5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65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0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79167E-6 4.44444E-6 L 4.79167E-6 -0.01945 " pathEditMode="relative" rAng="0" ptsTypes="AA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610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4.375E-6 1.48148E-6 L -3.95833E-6 -1.48148E-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369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ùa con đi chợ - Hang truyện socnhi.com - Truyện tranh thiếu nhi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4149"/>
            <a:ext cx="12192000" cy="64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1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874E0E-4EA5-4539-AE63-531CEF7166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99952" y="782841"/>
            <a:ext cx="3045763" cy="4793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CFF24D-FF15-4C68-80C2-120CDC9F7B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70" y="-455902"/>
            <a:ext cx="7635240" cy="7271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71A913-3563-491C-A410-4A5C7B19CD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9125367" y="4513133"/>
            <a:ext cx="2610189" cy="2344867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83ECA7D0-1D30-4F42-A3E7-85D1559EFCDD}"/>
              </a:ext>
            </a:extLst>
          </p:cNvPr>
          <p:cNvSpPr txBox="1"/>
          <p:nvPr/>
        </p:nvSpPr>
        <p:spPr>
          <a:xfrm>
            <a:off x="723090" y="2985576"/>
            <a:ext cx="10323320" cy="1631212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altLang="en-US" sz="4400" b="1" u="sng" dirty="0">
                <a:solidFill>
                  <a:srgbClr val="FF0000"/>
                </a:solidFill>
                <a:latin typeface="UTM Avo" panose="02040603050506020204"/>
              </a:rPr>
              <a:t>CHÍNH TẢ</a:t>
            </a:r>
          </a:p>
          <a:p>
            <a:pPr algn="ctr" defTabSz="1219200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/>
                <a:ea typeface="Arial" panose="020B0604020202020204" pitchFamily="34" charset="0"/>
              </a:rPr>
              <a:t>Tập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/>
                <a:ea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/>
                <a:ea typeface="Arial" panose="020B0604020202020204" pitchFamily="34" charset="0"/>
              </a:rPr>
              <a:t>chép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/>
                <a:ea typeface="Arial" panose="020B0604020202020204" pitchFamily="34" charset="0"/>
              </a:rPr>
              <a:t>: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/>
                <a:ea typeface="Arial" panose="020B0604020202020204" pitchFamily="34" charset="0"/>
              </a:rPr>
              <a:t>Rùa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/>
                <a:ea typeface="Arial" panose="020B0604020202020204" pitchFamily="34" charset="0"/>
              </a:rPr>
              <a:t> con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/>
                <a:ea typeface="Arial" panose="020B0604020202020204" pitchFamily="34" charset="0"/>
              </a:rPr>
              <a:t>đi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/>
                <a:ea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/>
                <a:ea typeface="Arial" panose="020B0604020202020204" pitchFamily="34" charset="0"/>
              </a:rPr>
              <a:t>chợ</a:t>
            </a:r>
            <a:endParaRPr lang="en-US" altLang="en-US" sz="3600" b="1" dirty="0">
              <a:solidFill>
                <a:srgbClr val="0070C0"/>
              </a:solidFill>
              <a:latin typeface="UTM Avo" panose="02040603050506020204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071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0947D7C-9257-4750-89A9-60C922FC0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147" y="393753"/>
            <a:ext cx="13414403" cy="62172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5FECE6-AE7E-4B69-98C6-D414A40480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" y="2567668"/>
            <a:ext cx="2842591" cy="30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575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45929A9-1204-49EC-A68B-0736BBABFC4D}"/>
              </a:ext>
            </a:extLst>
          </p:cNvPr>
          <p:cNvSpPr txBox="1"/>
          <p:nvPr/>
        </p:nvSpPr>
        <p:spPr>
          <a:xfrm>
            <a:off x="410819" y="5722351"/>
            <a:ext cx="11677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chemeClr val="accent5"/>
                </a:solidFill>
                <a:latin typeface="UTM Avo"/>
              </a:rPr>
              <a:t>Đoạn </a:t>
            </a:r>
            <a:r>
              <a:rPr lang="vi-VN" sz="2800">
                <a:solidFill>
                  <a:schemeClr val="accent5"/>
                </a:solidFill>
                <a:latin typeface="UTM Avo"/>
              </a:rPr>
              <a:t>thơ kể chuyện rùa con đi chợ mua hạt giống về gieo trồng. Rùa bò chậm nên đi từ đầu xuân, mùa hè mới đến cổng chợ</a:t>
            </a:r>
            <a:r>
              <a:rPr lang="en-US" sz="2800">
                <a:solidFill>
                  <a:schemeClr val="accent5"/>
                </a:solidFill>
                <a:latin typeface="UTM Avo"/>
              </a:rPr>
              <a:t>.</a:t>
            </a:r>
            <a:endParaRPr lang="en-US" sz="2800">
              <a:solidFill>
                <a:schemeClr val="accent5"/>
              </a:solidFill>
              <a:latin typeface="UTM Avo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7F9BBB-B576-49E2-B3AC-4E9CE48DB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" y="628027"/>
            <a:ext cx="8286750" cy="3840710"/>
          </a:xfrm>
          <a:prstGeom prst="rect">
            <a:avLst/>
          </a:prstGeom>
        </p:spPr>
      </p:pic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E775F70C-3D04-4C49-9753-A42285C210F7}"/>
              </a:ext>
            </a:extLst>
          </p:cNvPr>
          <p:cNvSpPr/>
          <p:nvPr/>
        </p:nvSpPr>
        <p:spPr>
          <a:xfrm>
            <a:off x="2318147" y="4802333"/>
            <a:ext cx="6909589" cy="7942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kern="0">
                <a:solidFill>
                  <a:prstClr val="black"/>
                </a:solidFill>
                <a:latin typeface="UTM Avo"/>
                <a:ea typeface="华康海报体W12(P)" panose="040B0C00000000000000" pitchFamily="82" charset="-122"/>
                <a:cs typeface="Times New Roman" pitchFamily="18" charset="0"/>
              </a:rPr>
              <a:t>Đoạn thơ trên nói đến con vật nào?</a:t>
            </a:r>
            <a:endParaRPr lang="vi-VN" altLang="zh-CN" sz="2800" kern="0" dirty="0">
              <a:solidFill>
                <a:prstClr val="black"/>
              </a:solidFill>
              <a:latin typeface="UTM Avo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09C35A-6C86-456B-8FF9-92A309EE7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2465" y="1135649"/>
            <a:ext cx="2840982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8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7F9BBB-B576-49E2-B3AC-4E9CE48DB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553" y="715040"/>
            <a:ext cx="8286750" cy="3840710"/>
          </a:xfrm>
          <a:prstGeom prst="rect">
            <a:avLst/>
          </a:prstGeom>
        </p:spPr>
      </p:pic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E775F70C-3D04-4C49-9753-A42285C210F7}"/>
              </a:ext>
            </a:extLst>
          </p:cNvPr>
          <p:cNvSpPr/>
          <p:nvPr/>
        </p:nvSpPr>
        <p:spPr>
          <a:xfrm>
            <a:off x="2318147" y="4802333"/>
            <a:ext cx="8286750" cy="7942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kern="0">
                <a:solidFill>
                  <a:prstClr val="black"/>
                </a:solidFill>
                <a:latin typeface="UTM Avo"/>
                <a:ea typeface="华康海报体W12(P)" panose="040B0C00000000000000" pitchFamily="82" charset="-122"/>
                <a:cs typeface="Times New Roman" pitchFamily="18" charset="0"/>
              </a:rPr>
              <a:t>Đoạn thơ có mấy câu, mỗi câu có mấy tiếng?</a:t>
            </a:r>
            <a:endParaRPr lang="vi-VN" altLang="zh-CN" sz="2800" kern="0" dirty="0">
              <a:solidFill>
                <a:prstClr val="black"/>
              </a:solidFill>
              <a:latin typeface="UTM Avo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09C35A-6C86-456B-8FF9-92A309EE7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2465" y="1135649"/>
            <a:ext cx="2840982" cy="2999492"/>
          </a:xfrm>
          <a:prstGeom prst="rect">
            <a:avLst/>
          </a:prstGeo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2CC32923-6E88-4012-B43D-327C60219DA2}"/>
              </a:ext>
            </a:extLst>
          </p:cNvPr>
          <p:cNvSpPr/>
          <p:nvPr/>
        </p:nvSpPr>
        <p:spPr>
          <a:xfrm>
            <a:off x="2318147" y="5866673"/>
            <a:ext cx="8286750" cy="7942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kern="0">
                <a:solidFill>
                  <a:prstClr val="black"/>
                </a:solidFill>
                <a:latin typeface="UTM Avo"/>
                <a:ea typeface="华康海报体W12(P)" panose="040B0C00000000000000" pitchFamily="82" charset="-122"/>
                <a:cs typeface="Times New Roman" pitchFamily="18" charset="0"/>
              </a:rPr>
              <a:t>Nêu những chữ viết hoa? Tại sao viết hoa?</a:t>
            </a:r>
            <a:endParaRPr lang="vi-VN" altLang="zh-CN" sz="2800" kern="0" dirty="0">
              <a:solidFill>
                <a:prstClr val="black"/>
              </a:solidFill>
              <a:latin typeface="UTM Avo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0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39" y="1451194"/>
            <a:ext cx="9694488" cy="4745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6B61A64-4D26-496A-A782-989B0AA7206E}"/>
              </a:ext>
            </a:extLst>
          </p:cNvPr>
          <p:cNvSpPr txBox="1"/>
          <p:nvPr/>
        </p:nvSpPr>
        <p:spPr>
          <a:xfrm>
            <a:off x="9280395" y="2091698"/>
            <a:ext cx="31137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vi-VN" sz="2800" b="1" i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 xuân</a:t>
            </a:r>
            <a:endParaRPr lang="en-US" sz="2800" b="1" i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 defTabSz="914400">
              <a:defRPr/>
            </a:pPr>
            <a:r>
              <a:rPr lang="vi-VN" sz="2800" b="1" i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 trái</a:t>
            </a:r>
            <a:endParaRPr lang="en-US" sz="2800" b="1" i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 defTabSz="914400">
              <a:defRPr/>
            </a:pPr>
            <a:r>
              <a:rPr lang="vi-VN" sz="2800" b="1" i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bộn bề</a:t>
            </a:r>
            <a:endParaRPr lang="en-US" sz="2800" b="1" i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 defTabSz="914400">
              <a:defRPr/>
            </a:pPr>
            <a:r>
              <a:rPr lang="vi-VN" sz="2800" b="1" i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hạt giống</a:t>
            </a:r>
            <a:endParaRPr lang="en-US" sz="2800" b="1" i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 defTabSz="914400">
              <a:defRPr/>
            </a:pPr>
            <a:r>
              <a:rPr lang="vi-VN" sz="2800" b="1" i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trồng gieo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/>
              <a:cs typeface="Times New Roman" panose="02020603050405020304" pitchFamily="18" charset="0"/>
            </a:endParaRPr>
          </a:p>
        </p:txBody>
      </p:sp>
      <p:sp>
        <p:nvSpPr>
          <p:cNvPr id="17" name="Rounded Rectangle 1">
            <a:extLst>
              <a:ext uri="{FF2B5EF4-FFF2-40B4-BE49-F238E27FC236}">
                <a16:creationId xmlns:a16="http://schemas.microsoft.com/office/drawing/2014/main" id="{73A17A1D-24FF-4BE0-9E16-29A3631AEDD4}"/>
              </a:ext>
            </a:extLst>
          </p:cNvPr>
          <p:cNvSpPr/>
          <p:nvPr/>
        </p:nvSpPr>
        <p:spPr>
          <a:xfrm>
            <a:off x="8533387" y="957619"/>
            <a:ext cx="3317408" cy="7942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512156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华康海报体W12(P)" panose="040B0C00000000000000" pitchFamily="82" charset="-122"/>
                <a:cs typeface="Times New Roman" pitchFamily="18" charset="0"/>
              </a:rPr>
              <a:t>LUYỆN</a:t>
            </a:r>
            <a:r>
              <a:rPr kumimoji="0" lang="en-US" altLang="zh-CN" sz="2400" b="1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>
                <a:solidFill>
                  <a:prstClr val="black"/>
                </a:solidFill>
                <a:latin typeface="UTM Avo" panose="02040603050506020204" pitchFamily="18" charset="0"/>
                <a:ea typeface="华康海报体W12(P)" panose="040B0C00000000000000" pitchFamily="82" charset="-122"/>
                <a:cs typeface="Times New Roman" pitchFamily="18" charset="0"/>
              </a:rPr>
              <a:t>ĐỌC </a:t>
            </a:r>
            <a:r>
              <a:rPr kumimoji="0" lang="en-US" altLang="zh-CN" sz="2400" b="1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华康海报体W12(P)" panose="040B0C00000000000000" pitchFamily="82" charset="-122"/>
                <a:cs typeface="Times New Roman" pitchFamily="18" charset="0"/>
              </a:rPr>
              <a:t>TỪ KHÓ</a:t>
            </a:r>
            <a:endParaRPr kumimoji="0" lang="vi-VN" altLang="zh-C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3175E57-E339-4A1B-8ECB-50AFC56F75AB}"/>
              </a:ext>
            </a:extLst>
          </p:cNvPr>
          <p:cNvCxnSpPr/>
          <p:nvPr/>
        </p:nvCxnSpPr>
        <p:spPr>
          <a:xfrm>
            <a:off x="8108988" y="588900"/>
            <a:ext cx="0" cy="61622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961E4132-2489-44A9-B30B-DAD246F79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698" y="704175"/>
            <a:ext cx="8004312" cy="37098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F26EA9-813E-471D-B7B5-704FA9300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3" y="4413982"/>
            <a:ext cx="3929268" cy="244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43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620727F4-3998-4ED8-B57F-F51A65E71CE6}"/>
              </a:ext>
            </a:extLst>
          </p:cNvPr>
          <p:cNvSpPr/>
          <p:nvPr/>
        </p:nvSpPr>
        <p:spPr>
          <a:xfrm>
            <a:off x="4074863" y="1113934"/>
            <a:ext cx="4215697" cy="1462592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rgbClr val="F7E3A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A2773-D796-4DD4-8950-1C6596F8B465}"/>
              </a:ext>
            </a:extLst>
          </p:cNvPr>
          <p:cNvSpPr txBox="1"/>
          <p:nvPr/>
        </p:nvSpPr>
        <p:spPr>
          <a:xfrm>
            <a:off x="4721989" y="1350493"/>
            <a:ext cx="32431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viết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1 tay giữ trang vở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1" name="文本框 6">
            <a:extLst>
              <a:ext uri="{FF2B5EF4-FFF2-40B4-BE49-F238E27FC236}">
                <a16:creationId xmlns:a16="http://schemas.microsoft.com/office/drawing/2014/main" id="{E4321C04-4102-4AF2-8B3F-444F8DDDA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4037" y="418780"/>
            <a:ext cx="439575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ctr" defTabSz="5121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华康海报体W12(P)" panose="040B0C00000000000000" pitchFamily="82" charset="-122"/>
                <a:cs typeface="Times New Roman" pitchFamily="18" charset="0"/>
              </a:rPr>
              <a:t>Lưu ý tư thế ngồi viết </a:t>
            </a:r>
            <a:endParaRPr kumimoji="0" lang="zh-CN" alt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628775D-DEC4-4130-8E8D-A4A81868BA1B}"/>
              </a:ext>
            </a:extLst>
          </p:cNvPr>
          <p:cNvGrpSpPr/>
          <p:nvPr/>
        </p:nvGrpSpPr>
        <p:grpSpPr>
          <a:xfrm>
            <a:off x="3674771" y="3594122"/>
            <a:ext cx="3690453" cy="3294851"/>
            <a:chOff x="7271396" y="3464736"/>
            <a:chExt cx="4920604" cy="329485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1D6AB0F-CDF4-4427-839C-0EC40E416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71396" y="3464736"/>
              <a:ext cx="4920604" cy="3294851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DE10B49-3CBF-44E6-873C-67A8D41236D3}"/>
                </a:ext>
              </a:extLst>
            </p:cNvPr>
            <p:cNvSpPr/>
            <p:nvPr/>
          </p:nvSpPr>
          <p:spPr>
            <a:xfrm>
              <a:off x="9581606" y="4636715"/>
              <a:ext cx="627017" cy="544681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3E1B3B7-BA28-48CF-B470-DA35CF986E79}"/>
                </a:ext>
              </a:extLst>
            </p:cNvPr>
            <p:cNvSpPr/>
            <p:nvPr/>
          </p:nvSpPr>
          <p:spPr>
            <a:xfrm>
              <a:off x="7359588" y="5112162"/>
              <a:ext cx="428758" cy="544681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17" name="组合 40">
            <a:extLst>
              <a:ext uri="{FF2B5EF4-FFF2-40B4-BE49-F238E27FC236}">
                <a16:creationId xmlns:a16="http://schemas.microsoft.com/office/drawing/2014/main" id="{F1E476E0-F293-455B-BD02-D22D2B311D3D}"/>
              </a:ext>
            </a:extLst>
          </p:cNvPr>
          <p:cNvGrpSpPr/>
          <p:nvPr/>
        </p:nvGrpSpPr>
        <p:grpSpPr>
          <a:xfrm rot="21020369">
            <a:off x="143711" y="2279938"/>
            <a:ext cx="3875055" cy="2040231"/>
            <a:chOff x="2561601" y="3694377"/>
            <a:chExt cx="3629722" cy="884856"/>
          </a:xfrm>
        </p:grpSpPr>
        <p:sp>
          <p:nvSpPr>
            <p:cNvPr id="18" name="Freeform: Shape 35">
              <a:extLst>
                <a:ext uri="{FF2B5EF4-FFF2-40B4-BE49-F238E27FC236}">
                  <a16:creationId xmlns:a16="http://schemas.microsoft.com/office/drawing/2014/main" id="{781FDEDD-DF46-4879-B48F-0F864008D18B}"/>
                </a:ext>
              </a:extLst>
            </p:cNvPr>
            <p:cNvSpPr/>
            <p:nvPr/>
          </p:nvSpPr>
          <p:spPr>
            <a:xfrm rot="565617">
              <a:off x="2561601" y="3861346"/>
              <a:ext cx="3629722" cy="717887"/>
            </a:xfrm>
            <a:custGeom>
              <a:avLst/>
              <a:gdLst>
                <a:gd name="connsiteX0" fmla="*/ 244547 w 2680699"/>
                <a:gd name="connsiteY0" fmla="*/ 136132 h 530189"/>
                <a:gd name="connsiteX1" fmla="*/ 115585 w 2680699"/>
                <a:gd name="connsiteY1" fmla="*/ 265094 h 530189"/>
                <a:gd name="connsiteX2" fmla="*/ 244547 w 2680699"/>
                <a:gd name="connsiteY2" fmla="*/ 394056 h 530189"/>
                <a:gd name="connsiteX3" fmla="*/ 373509 w 2680699"/>
                <a:gd name="connsiteY3" fmla="*/ 265094 h 530189"/>
                <a:gd name="connsiteX4" fmla="*/ 244547 w 2680699"/>
                <a:gd name="connsiteY4" fmla="*/ 136132 h 530189"/>
                <a:gd name="connsiteX5" fmla="*/ 88367 w 2680699"/>
                <a:gd name="connsiteY5" fmla="*/ 0 h 530189"/>
                <a:gd name="connsiteX6" fmla="*/ 2592332 w 2680699"/>
                <a:gd name="connsiteY6" fmla="*/ 0 h 530189"/>
                <a:gd name="connsiteX7" fmla="*/ 2680699 w 2680699"/>
                <a:gd name="connsiteY7" fmla="*/ 88367 h 530189"/>
                <a:gd name="connsiteX8" fmla="*/ 2680699 w 2680699"/>
                <a:gd name="connsiteY8" fmla="*/ 441822 h 530189"/>
                <a:gd name="connsiteX9" fmla="*/ 2592332 w 2680699"/>
                <a:gd name="connsiteY9" fmla="*/ 530189 h 530189"/>
                <a:gd name="connsiteX10" fmla="*/ 88367 w 2680699"/>
                <a:gd name="connsiteY10" fmla="*/ 530189 h 530189"/>
                <a:gd name="connsiteX11" fmla="*/ 0 w 2680699"/>
                <a:gd name="connsiteY11" fmla="*/ 441822 h 530189"/>
                <a:gd name="connsiteX12" fmla="*/ 0 w 2680699"/>
                <a:gd name="connsiteY12" fmla="*/ 88367 h 530189"/>
                <a:gd name="connsiteX13" fmla="*/ 88367 w 2680699"/>
                <a:gd name="connsiteY13" fmla="*/ 0 h 53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80699" h="530189">
                  <a:moveTo>
                    <a:pt x="244547" y="136132"/>
                  </a:moveTo>
                  <a:cubicBezTo>
                    <a:pt x="173323" y="136132"/>
                    <a:pt x="115585" y="193870"/>
                    <a:pt x="115585" y="265094"/>
                  </a:cubicBezTo>
                  <a:cubicBezTo>
                    <a:pt x="115585" y="336318"/>
                    <a:pt x="173323" y="394056"/>
                    <a:pt x="244547" y="394056"/>
                  </a:cubicBezTo>
                  <a:cubicBezTo>
                    <a:pt x="315771" y="394056"/>
                    <a:pt x="373509" y="336318"/>
                    <a:pt x="373509" y="265094"/>
                  </a:cubicBezTo>
                  <a:cubicBezTo>
                    <a:pt x="373509" y="193870"/>
                    <a:pt x="315771" y="136132"/>
                    <a:pt x="244547" y="136132"/>
                  </a:cubicBezTo>
                  <a:close/>
                  <a:moveTo>
                    <a:pt x="88367" y="0"/>
                  </a:moveTo>
                  <a:lnTo>
                    <a:pt x="2592332" y="0"/>
                  </a:lnTo>
                  <a:cubicBezTo>
                    <a:pt x="2641136" y="0"/>
                    <a:pt x="2680699" y="39563"/>
                    <a:pt x="2680699" y="88367"/>
                  </a:cubicBezTo>
                  <a:lnTo>
                    <a:pt x="2680699" y="441822"/>
                  </a:lnTo>
                  <a:cubicBezTo>
                    <a:pt x="2680699" y="490626"/>
                    <a:pt x="2641136" y="530189"/>
                    <a:pt x="2592332" y="530189"/>
                  </a:cubicBezTo>
                  <a:lnTo>
                    <a:pt x="88367" y="530189"/>
                  </a:lnTo>
                  <a:cubicBezTo>
                    <a:pt x="39563" y="530189"/>
                    <a:pt x="0" y="490626"/>
                    <a:pt x="0" y="441822"/>
                  </a:cubicBezTo>
                  <a:lnTo>
                    <a:pt x="0" y="88367"/>
                  </a:lnTo>
                  <a:cubicBezTo>
                    <a:pt x="0" y="39563"/>
                    <a:pt x="39563" y="0"/>
                    <a:pt x="88367" y="0"/>
                  </a:cubicBezTo>
                  <a:close/>
                </a:path>
              </a:pathLst>
            </a:custGeom>
            <a:solidFill>
              <a:srgbClr val="B0927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9" name="Rectangle 56">
              <a:extLst>
                <a:ext uri="{FF2B5EF4-FFF2-40B4-BE49-F238E27FC236}">
                  <a16:creationId xmlns:a16="http://schemas.microsoft.com/office/drawing/2014/main" id="{2549BAB5-648D-4642-84D8-005505E00446}"/>
                </a:ext>
              </a:extLst>
            </p:cNvPr>
            <p:cNvSpPr/>
            <p:nvPr/>
          </p:nvSpPr>
          <p:spPr>
            <a:xfrm rot="720999">
              <a:off x="4778057" y="3694377"/>
              <a:ext cx="1261884" cy="307777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ADD YOUR TITLE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D56A83C-C656-46FA-BE4B-297BC44219DB}"/>
              </a:ext>
            </a:extLst>
          </p:cNvPr>
          <p:cNvSpPr txBox="1"/>
          <p:nvPr/>
        </p:nvSpPr>
        <p:spPr>
          <a:xfrm>
            <a:off x="850249" y="2818297"/>
            <a:ext cx="3176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Thẳng lưng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Chân đặt thoải mái, đúng vị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trí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1" name="Freeform: Shape 33">
            <a:extLst>
              <a:ext uri="{FF2B5EF4-FFF2-40B4-BE49-F238E27FC236}">
                <a16:creationId xmlns:a16="http://schemas.microsoft.com/office/drawing/2014/main" id="{36B825CD-B689-4EEA-9AA9-E8AF981183C6}"/>
              </a:ext>
            </a:extLst>
          </p:cNvPr>
          <p:cNvSpPr/>
          <p:nvPr/>
        </p:nvSpPr>
        <p:spPr>
          <a:xfrm rot="38486">
            <a:off x="7439810" y="2713867"/>
            <a:ext cx="3893141" cy="1593856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rgbClr val="A5C0A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4AC33F-3DF3-47C5-B924-DFE4F9711D4D}"/>
              </a:ext>
            </a:extLst>
          </p:cNvPr>
          <p:cNvSpPr txBox="1"/>
          <p:nvPr/>
        </p:nvSpPr>
        <p:spPr>
          <a:xfrm>
            <a:off x="8165326" y="2818297"/>
            <a:ext cx="3176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Khoảng cách từ mắt đến vở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25 đến 30 cm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18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  <p:bldP spid="20" grpId="0"/>
      <p:bldP spid="21" grpId="0" animBg="1"/>
      <p:bldP spid="2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316</TotalTime>
  <Words>235</Words>
  <Application>Microsoft Office PowerPoint</Application>
  <PresentationFormat>Widescreen</PresentationFormat>
  <Paragraphs>59</Paragraphs>
  <Slides>22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Tahoma</vt:lpstr>
      <vt:lpstr>Times New Roman</vt:lpstr>
      <vt:lpstr>UTM Avo</vt:lpstr>
      <vt:lpstr>1_Office Theme</vt:lpstr>
      <vt:lpstr>13_Office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22</cp:revision>
  <dcterms:created xsi:type="dcterms:W3CDTF">2021-01-19T08:33:08Z</dcterms:created>
  <dcterms:modified xsi:type="dcterms:W3CDTF">2022-04-13T11:51:01Z</dcterms:modified>
</cp:coreProperties>
</file>