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418" r:id="rId2"/>
    <p:sldId id="277" r:id="rId3"/>
    <p:sldId id="380" r:id="rId4"/>
    <p:sldId id="382" r:id="rId5"/>
    <p:sldId id="333" r:id="rId6"/>
    <p:sldId id="315" r:id="rId7"/>
    <p:sldId id="415" r:id="rId8"/>
    <p:sldId id="262" r:id="rId9"/>
    <p:sldId id="263" r:id="rId10"/>
    <p:sldId id="266" r:id="rId11"/>
    <p:sldId id="264" r:id="rId12"/>
    <p:sldId id="265" r:id="rId13"/>
    <p:sldId id="412" r:id="rId14"/>
    <p:sldId id="417" r:id="rId15"/>
    <p:sldId id="405" r:id="rId16"/>
    <p:sldId id="279" r:id="rId17"/>
    <p:sldId id="290" r:id="rId18"/>
    <p:sldId id="419" r:id="rId19"/>
  </p:sldIdLst>
  <p:sldSz cx="12192000" cy="6858000"/>
  <p:notesSz cx="6858000" cy="9144000"/>
  <p:embeddedFontLst>
    <p:embeddedFont>
      <p:font typeface=".VnAristote" pitchFamily="34" charset="0"/>
      <p:regular r:id="rId21"/>
    </p:embeddedFont>
    <p:embeddedFont>
      <p:font typeface="宋体" pitchFamily="2" charset="-122"/>
      <p:regular r:id="rId22"/>
    </p:embeddedFont>
    <p:embeddedFont>
      <p:font typeface="UTM Avo" pitchFamily="18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xmlns="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99"/>
    <a:srgbClr val="FFFBF7"/>
    <a:srgbClr val="05BEFF"/>
    <a:srgbClr val="FF7707"/>
    <a:srgbClr val="FF8119"/>
    <a:srgbClr val="FFAF6C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4660"/>
  </p:normalViewPr>
  <p:slideViewPr>
    <p:cSldViewPr snapToGrid="0">
      <p:cViewPr>
        <p:scale>
          <a:sx n="35" d="100"/>
          <a:sy n="35" d="100"/>
        </p:scale>
        <p:origin x="-1848" y="-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1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840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4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800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254672" y="1875530"/>
            <a:ext cx="8311891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Hai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kì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024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40" y="751122"/>
            <a:ext cx="8473519" cy="57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685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641" y="616051"/>
            <a:ext cx="8908718" cy="583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629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39" y="739633"/>
            <a:ext cx="8517121" cy="55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2840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052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4264589" y="2591328"/>
            <a:ext cx="8029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1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DBAB0B-55E5-47D5-AF8D-9C729FD94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473" y="423746"/>
            <a:ext cx="5977053" cy="6434254"/>
          </a:xfrm>
          <a:prstGeom prst="rect">
            <a:avLst/>
          </a:prstGeom>
        </p:spPr>
      </p:pic>
      <p:pic>
        <p:nvPicPr>
          <p:cNvPr id="3" name="Đồng hồ đếm ngược 3 phút gây sốc 3 Minutes">
            <a:hlinkClick r:id="" action="ppaction://media"/>
            <a:extLst>
              <a:ext uri="{FF2B5EF4-FFF2-40B4-BE49-F238E27FC236}">
                <a16:creationId xmlns:a16="http://schemas.microsoft.com/office/drawing/2014/main" xmlns="" id="{3936CFBF-7EA7-4871-BB93-FBE7D07C42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0752" y="747626"/>
            <a:ext cx="1571296" cy="66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62888" y="206722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Tiêu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chí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002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365" y="3276603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543931" y="4850315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25162" y="1582996"/>
            <a:ext cx="33361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25162" y="3333292"/>
            <a:ext cx="523572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rõ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ràng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4132" y="5083588"/>
            <a:ext cx="27606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99112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CB56AB0-A8AA-4FC5-9391-2A45E65A1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49" y="321990"/>
            <a:ext cx="8915621" cy="4678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9680" y="2736219"/>
            <a:ext cx="7188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NGHE KỂ LẠI CÂU CHUYỆN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57B6FFD-C16B-4502-9E4C-EF0C737EFDDB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C1CE39E-A531-4ED8-B8C6-EA7B1C4E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6BB0FEC1-6F04-40B3-9517-B419DA183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2A59FACB-75BD-4BF6-AC3E-15893354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0291B320-57BA-48AE-9662-4E4EC8A2C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D1E89846-46B9-4DB0-AC2B-25E05F0EB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5E93AEA-A9FA-427A-AC45-4D895E823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EE0E21B4-41A4-4527-B7F2-671A193E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A99E2-1449-48D4-A823-1B4FFC877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262" y="296190"/>
            <a:ext cx="10487338" cy="5412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4269" y="3508295"/>
            <a:ext cx="8806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E4A3944-4652-431E-B667-EC41EEBD7847}"/>
              </a:ext>
            </a:extLst>
          </p:cNvPr>
          <p:cNvGrpSpPr/>
          <p:nvPr/>
        </p:nvGrpSpPr>
        <p:grpSpPr>
          <a:xfrm>
            <a:off x="0" y="4483967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902915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427695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7CC9D7F4-7F0A-4C4E-9907-AE82E852E70F}"/>
              </a:ext>
            </a:extLst>
          </p:cNvPr>
          <p:cNvSpPr/>
          <p:nvPr/>
        </p:nvSpPr>
        <p:spPr>
          <a:xfrm>
            <a:off x="173467" y="697417"/>
            <a:ext cx="4426857" cy="2832528"/>
          </a:xfrm>
          <a:prstGeom prst="cloud">
            <a:avLst/>
          </a:prstGeom>
          <a:solidFill>
            <a:srgbClr val="05B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EF48E51E-B7D2-40B3-92E4-1548CB91F169}"/>
              </a:ext>
            </a:extLst>
          </p:cNvPr>
          <p:cNvSpPr/>
          <p:nvPr/>
        </p:nvSpPr>
        <p:spPr>
          <a:xfrm>
            <a:off x="1311111" y="1000290"/>
            <a:ext cx="6280567" cy="2832527"/>
          </a:xfrm>
          <a:prstGeom prst="cloud">
            <a:avLst/>
          </a:prstGeom>
          <a:solidFill>
            <a:srgbClr val="05BEFF"/>
          </a:solidFill>
          <a:ln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49006" y="1908721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99"/>
                </a:solidFill>
              </a:rPr>
              <a:t>KHỞI ĐỘNG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6A552E8-1444-41F6-AF61-9E9962FB5594}"/>
              </a:ext>
            </a:extLst>
          </p:cNvPr>
          <p:cNvGrpSpPr/>
          <p:nvPr/>
        </p:nvGrpSpPr>
        <p:grpSpPr>
          <a:xfrm>
            <a:off x="173467" y="321991"/>
            <a:ext cx="11746523" cy="6099245"/>
            <a:chOff x="-1037610" y="-97971"/>
            <a:chExt cx="13229610" cy="6607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5B0B0184-5415-456D-B014-DF252642B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1" r="15505" b="15133"/>
            <a:stretch/>
          </p:blipFill>
          <p:spPr>
            <a:xfrm>
              <a:off x="5014718" y="-97971"/>
              <a:ext cx="7177282" cy="66070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3ECCAEA-D687-4C54-9E0D-E7FF647D7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10" y="4481861"/>
              <a:ext cx="7561798" cy="1972236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1745792" y="5371594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1114205" y="4485281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8370709" y="5440927"/>
            <a:ext cx="394392" cy="94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" y="348589"/>
            <a:ext cx="11378153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8A64BC-4ED4-470C-8FF6-632840BE326A}"/>
              </a:ext>
            </a:extLst>
          </p:cNvPr>
          <p:cNvSpPr txBox="1"/>
          <p:nvPr/>
        </p:nvSpPr>
        <p:spPr>
          <a:xfrm>
            <a:off x="4125528" y="2866455"/>
            <a:ext cx="46554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chuyện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lạ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127DCB61-9A0C-4FB9-95ED-5B1FBB5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468" y="0"/>
            <a:ext cx="8872989" cy="1879015"/>
          </a:xfrm>
          <a:prstGeom prst="rect">
            <a:avLst/>
          </a:prstGeom>
        </p:spPr>
      </p:pic>
      <p:pic>
        <p:nvPicPr>
          <p:cNvPr id="7" name="图片 1" descr="31f7217a017c2d9a8a7bcbd9844c1629">
            <a:extLst>
              <a:ext uri="{FF2B5EF4-FFF2-40B4-BE49-F238E27FC236}">
                <a16:creationId xmlns:a16="http://schemas.microsoft.com/office/drawing/2014/main" xmlns="" id="{1C5CEF42-4311-4998-8485-0119C41114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681" y="1739911"/>
            <a:ext cx="8872990" cy="3756791"/>
          </a:xfrm>
          <a:prstGeom prst="rect">
            <a:avLst/>
          </a:prstGeom>
        </p:spPr>
      </p:pic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xmlns="" id="{E057B2E7-32FC-4AB0-AFD5-241703B431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4602651"/>
            <a:ext cx="11777345" cy="1574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54EF0E0-C422-44C5-A6EF-D2146A2CB4A1}"/>
              </a:ext>
            </a:extLst>
          </p:cNvPr>
          <p:cNvSpPr/>
          <p:nvPr/>
        </p:nvSpPr>
        <p:spPr>
          <a:xfrm>
            <a:off x="3769554" y="2624700"/>
            <a:ext cx="802990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kể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591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 tiếng kỳ lạ">
            <a:hlinkClick r:id="" action="ppaction://media"/>
            <a:extLst>
              <a:ext uri="{FF2B5EF4-FFF2-40B4-BE49-F238E27FC236}">
                <a16:creationId xmlns:a16="http://schemas.microsoft.com/office/drawing/2014/main" xmlns="" id="{61C480F2-AEDF-4266-8D6B-D74981CB6F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2386"/>
            <a:ext cx="12192000" cy="64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66FFF1-EED8-4543-8DE3-3FFE1108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r="5221"/>
          <a:stretch/>
        </p:blipFill>
        <p:spPr>
          <a:xfrm>
            <a:off x="569387" y="755861"/>
            <a:ext cx="11053226" cy="562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08EB59-562D-496F-A053-8F68737E8DF8}"/>
              </a:ext>
            </a:extLst>
          </p:cNvPr>
          <p:cNvSpPr txBox="1"/>
          <p:nvPr/>
        </p:nvSpPr>
        <p:spPr>
          <a:xfrm>
            <a:off x="3966516" y="3568170"/>
            <a:ext cx="527633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Trả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lời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câu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hỏi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theo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tranh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263728-7233-4526-AD76-59179D545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331" y="541500"/>
            <a:ext cx="8839337" cy="60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9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864" y="792673"/>
            <a:ext cx="8286271" cy="56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74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348" y="655087"/>
            <a:ext cx="9101304" cy="58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80262"/>
      </p:ext>
    </p:extLst>
  </p:cSld>
  <p:clrMapOvr>
    <a:masterClrMapping/>
  </p:clrMapOvr>
  <p:transition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1324</TotalTime>
  <Words>67</Words>
  <Application>Microsoft Office PowerPoint</Application>
  <PresentationFormat>Custom</PresentationFormat>
  <Paragraphs>19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Lato Regular</vt:lpstr>
      <vt:lpstr>.VnAristote</vt:lpstr>
      <vt:lpstr>字魂7号-温暖童稚体</vt:lpstr>
      <vt:lpstr>宋体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126</cp:revision>
  <dcterms:created xsi:type="dcterms:W3CDTF">2021-11-01T08:16:43Z</dcterms:created>
  <dcterms:modified xsi:type="dcterms:W3CDTF">2022-05-30T04:08:34Z</dcterms:modified>
</cp:coreProperties>
</file>