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29"/>
  </p:notesMasterIdLst>
  <p:sldIdLst>
    <p:sldId id="478" r:id="rId2"/>
    <p:sldId id="258" r:id="rId3"/>
    <p:sldId id="345" r:id="rId4"/>
    <p:sldId id="280" r:id="rId5"/>
    <p:sldId id="260" r:id="rId6"/>
    <p:sldId id="26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289" r:id="rId23"/>
    <p:sldId id="277" r:id="rId24"/>
    <p:sldId id="278" r:id="rId25"/>
    <p:sldId id="479" r:id="rId26"/>
    <p:sldId id="348" r:id="rId27"/>
    <p:sldId id="34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978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789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31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789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3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8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13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33.png"/><Relationship Id="rId17" Type="http://schemas.openxmlformats.org/officeDocument/2006/relationships/image" Target="../media/image35.wmf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3.png"/><Relationship Id="rId17" Type="http://schemas.openxmlformats.org/officeDocument/2006/relationships/image" Target="../media/image35.wmf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3.png"/><Relationship Id="rId17" Type="http://schemas.openxmlformats.org/officeDocument/2006/relationships/image" Target="../media/image35.wmf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3.png"/><Relationship Id="rId17" Type="http://schemas.openxmlformats.org/officeDocument/2006/relationships/image" Target="../media/image35.wmf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3.png"/><Relationship Id="rId17" Type="http://schemas.openxmlformats.org/officeDocument/2006/relationships/image" Target="../media/image35.wmf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3.png"/><Relationship Id="rId17" Type="http://schemas.openxmlformats.org/officeDocument/2006/relationships/image" Target="../media/image35.wmf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4.wav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472084" y="1164347"/>
            <a:ext cx="11594841" cy="3364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phiêu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giọt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838" y="471055"/>
            <a:ext cx="7830322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161" y="443344"/>
            <a:ext cx="7429380" cy="63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521" y="401782"/>
            <a:ext cx="7868900" cy="64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  <a:endParaRPr lang="en-US" altLang="zh-CN" sz="4000" b="1" dirty="0">
              <a:solidFill>
                <a:srgbClr val="FF0000"/>
              </a:solidFill>
              <a:latin typeface="UTM Avo"/>
              <a:cs typeface="幼圆"/>
            </a:endParaRP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xmlns="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xmlns="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xmlns="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xmlns="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DBA6C7AE-319F-448E-8CA3-6151DFDF515D}"/>
              </a:ext>
            </a:extLst>
          </p:cNvPr>
          <p:cNvSpPr/>
          <p:nvPr/>
        </p:nvSpPr>
        <p:spPr>
          <a:xfrm>
            <a:off x="6495575" y="990659"/>
            <a:ext cx="5378571" cy="305902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Giọt </a:t>
            </a:r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nước tí hon là con của mẹ biển xanh bao la</a:t>
            </a:r>
          </a:p>
          <a:p>
            <a:pPr algn="ctr">
              <a:defRPr/>
            </a:pP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xmlns="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xmlns="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975044B-69A5-456B-AF27-7BFEC1DADE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76" y="1072184"/>
            <a:ext cx="4159874" cy="32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414498" y="1102990"/>
            <a:ext cx="5234934" cy="303218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Giọt nước muốn biết đất liền như thế nào?</a:t>
            </a: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Nó bèn bám vào sợi dây tết bằng tia nắng lấp lánh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DC6D4E9-AB40-4228-8D0D-4319532C07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074" y="1131667"/>
            <a:ext cx="3900971" cy="30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197305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  <a:r>
              <a:rPr lang="vi-VN" sz="2800">
                <a:solidFill>
                  <a:srgbClr val="002060"/>
                </a:solidFill>
              </a:rPr>
              <a:t>Vì nó nhớ mẹ</a:t>
            </a:r>
          </a:p>
          <a:p>
            <a:pPr algn="ctr">
              <a:defRPr/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0CCF896-E3B2-4052-9998-5DA457C0500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345" y="1165014"/>
            <a:ext cx="3469614" cy="29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171107" y="1086425"/>
            <a:ext cx="5501634" cy="3291582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Ông sấm bảo: Khi nào thấy sấm rền vang thì nhảy xuống đất. </a:t>
            </a:r>
            <a:endParaRPr lang="en-US" sz="280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Giọt nước vẫn khóc vì vẫn không thấy mẹ</a:t>
            </a:r>
          </a:p>
          <a:p>
            <a:pPr algn="ctr">
              <a:defRPr/>
            </a:pP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62A7159-2FA4-44AB-A85E-EEC2C95AC6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330" y="1200884"/>
            <a:ext cx="3689637" cy="29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254" y="442863"/>
            <a:ext cx="9199418" cy="64151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48" y="4290863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3571874" y="3109102"/>
            <a:ext cx="5791200" cy="1082659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KHỞI 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331527" y="1658393"/>
            <a:ext cx="5197928" cy="248773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</a:t>
            </a:r>
          </a:p>
          <a:p>
            <a:pPr algn="just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Chị suối, bà song d</a:t>
            </a:r>
            <a:r>
              <a:rPr lang="vi-VN" sz="2800">
                <a:solidFill>
                  <a:srgbClr val="002060"/>
                </a:solidFill>
              </a:rPr>
              <a:t>ắt</a:t>
            </a:r>
            <a:r>
              <a:rPr lang="en-US" sz="2800">
                <a:solidFill>
                  <a:srgbClr val="002060"/>
                </a:solidFill>
              </a:rPr>
              <a:t> giọt nước</a:t>
            </a:r>
            <a:r>
              <a:rPr lang="vi-VN" sz="2800">
                <a:solidFill>
                  <a:srgbClr val="002060"/>
                </a:solidFill>
              </a:rPr>
              <a:t> qua bao làng mạc, núi đồi</a:t>
            </a:r>
            <a:r>
              <a:rPr lang="en-US" sz="2800">
                <a:solidFill>
                  <a:srgbClr val="002060"/>
                </a:solidFill>
              </a:rPr>
              <a:t>,</a:t>
            </a:r>
            <a:r>
              <a:rPr lang="vi-VN" sz="2800">
                <a:solidFill>
                  <a:srgbClr val="002060"/>
                </a:solidFill>
              </a:rPr>
              <a:t> đưa nó về với mẹ</a:t>
            </a:r>
            <a:r>
              <a:rPr lang="en-US" sz="2800">
                <a:solidFill>
                  <a:srgbClr val="002060"/>
                </a:solidFill>
              </a:rPr>
              <a:t>.</a:t>
            </a:r>
            <a:endParaRPr lang="vi-VN" sz="280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2AF7B70-4F81-417D-9FA2-CC36B88CABD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607" y="1176380"/>
            <a:ext cx="3748370" cy="322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475906" y="920749"/>
            <a:ext cx="5182693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</a:p>
          <a:p>
            <a:pPr algn="ctr">
              <a:defRPr/>
            </a:pPr>
            <a:r>
              <a:rPr lang="vi-VN" sz="3200">
                <a:solidFill>
                  <a:srgbClr val="002060"/>
                </a:solidFill>
              </a:rPr>
              <a:t>Mẹ âu yếm ôm giọt nước vào lòng.</a:t>
            </a:r>
          </a:p>
          <a:p>
            <a:pPr algn="ctr">
              <a:defRPr/>
            </a:pPr>
            <a:endParaRPr lang="vi-VN" sz="320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xmlns="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xmlns="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xmlns="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xmlns="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xmlns="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xmlns="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xmlns="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xmlns="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xmlns="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xmlns="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xmlns="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xmlns="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xmlns="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xmlns="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0" name="Content Placeholder 3">
            <a:extLst>
              <a:ext uri="{FF2B5EF4-FFF2-40B4-BE49-F238E27FC236}">
                <a16:creationId xmlns:a16="http://schemas.microsoft.com/office/drawing/2014/main" xmlns="" id="{50ED3024-E236-486B-86BC-3D78A02969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767" y="685801"/>
            <a:ext cx="398809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236" y="216668"/>
            <a:ext cx="10687142" cy="680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1" y="3818467"/>
            <a:ext cx="3740149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Text Box 5"/>
          <p:cNvSpPr txBox="1"/>
          <p:nvPr/>
        </p:nvSpPr>
        <p:spPr>
          <a:xfrm>
            <a:off x="1469876" y="3218302"/>
            <a:ext cx="728022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TẬP KỂ TRONG NHÓM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117"/>
            <a:ext cx="4109428" cy="3106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15" y="487117"/>
            <a:ext cx="4247497" cy="311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12" y="493068"/>
            <a:ext cx="3885488" cy="31107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7" y="3603843"/>
            <a:ext cx="4086241" cy="3254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43" y="3593179"/>
            <a:ext cx="4098513" cy="326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603842"/>
            <a:ext cx="4059016" cy="32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" y="188963"/>
            <a:ext cx="10171545" cy="64800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1" y="3818467"/>
            <a:ext cx="3740149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Text Box 5"/>
          <p:cNvSpPr txBox="1"/>
          <p:nvPr/>
        </p:nvSpPr>
        <p:spPr>
          <a:xfrm>
            <a:off x="2576368" y="3039533"/>
            <a:ext cx="6905257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 KỂ TRƯỚC LỚP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117"/>
            <a:ext cx="4109428" cy="3106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15" y="487117"/>
            <a:ext cx="4247497" cy="311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12" y="493068"/>
            <a:ext cx="3885488" cy="31107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7" y="3603843"/>
            <a:ext cx="4086241" cy="3254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43" y="3593179"/>
            <a:ext cx="4098513" cy="326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603842"/>
            <a:ext cx="4059016" cy="32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923" y="3407133"/>
            <a:ext cx="8818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Câu chuyện khuyên em điều gì?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124" y="1757882"/>
            <a:ext cx="8031752" cy="3331546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101982" y="425258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942956"/>
            <a:ext cx="7494778" cy="1683585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1156" y="1943250"/>
            <a:ext cx="74415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phiêu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lưu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giọt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tí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hon</a:t>
            </a: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12" y="0"/>
            <a:ext cx="10077449" cy="62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>
          <a:xfrm>
            <a:off x="-350982" y="3303070"/>
            <a:ext cx="4739217" cy="3293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670473" y="2998113"/>
            <a:ext cx="600690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63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ộc phưu liêu của giọt nước tí h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3344"/>
            <a:ext cx="12192000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83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93" y="-76392"/>
            <a:ext cx="10077449" cy="62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>
          <a:xfrm>
            <a:off x="-489527" y="2639099"/>
            <a:ext cx="4739217" cy="3293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644202" y="2875597"/>
            <a:ext cx="7742429" cy="110680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96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72" y="471055"/>
            <a:ext cx="8270855" cy="63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099" y="471054"/>
            <a:ext cx="8278051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216" y="429491"/>
            <a:ext cx="7464015" cy="64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</TotalTime>
  <Words>447</Words>
  <Application>Microsoft Office PowerPoint</Application>
  <PresentationFormat>Custom</PresentationFormat>
  <Paragraphs>167</Paragraphs>
  <Slides>27</Slides>
  <Notes>11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29</cp:revision>
  <dcterms:created xsi:type="dcterms:W3CDTF">2021-01-19T08:33:08Z</dcterms:created>
  <dcterms:modified xsi:type="dcterms:W3CDTF">2022-05-30T04:11:11Z</dcterms:modified>
</cp:coreProperties>
</file>