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9" r:id="rId2"/>
  </p:sldMasterIdLst>
  <p:notesMasterIdLst>
    <p:notesMasterId r:id="rId14"/>
  </p:notesMasterIdLst>
  <p:sldIdLst>
    <p:sldId id="467" r:id="rId3"/>
    <p:sldId id="278" r:id="rId4"/>
    <p:sldId id="345" r:id="rId5"/>
    <p:sldId id="416" r:id="rId6"/>
    <p:sldId id="264" r:id="rId7"/>
    <p:sldId id="283" r:id="rId8"/>
    <p:sldId id="284" r:id="rId9"/>
    <p:sldId id="281" r:id="rId10"/>
    <p:sldId id="285" r:id="rId11"/>
    <p:sldId id="286" r:id="rId12"/>
    <p:sldId id="34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36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7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42468" y="1679860"/>
            <a:ext cx="951574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Anh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E55CF1-D5F1-47F5-B2AF-09A37ADB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98" y="463640"/>
            <a:ext cx="10865604" cy="63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914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281" y="3916037"/>
            <a:ext cx="404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2179" y="2680271"/>
            <a:ext cx="8242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đọc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Anh hùng biển cả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A0339A-E803-4C97-A13B-E31E3F72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4" y="436563"/>
            <a:ext cx="11990231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30" y="489397"/>
            <a:ext cx="10821836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899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73" y="592400"/>
            <a:ext cx="10406130" cy="6123961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987722" y="1643295"/>
            <a:ext cx="1591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2943997" y="2693161"/>
            <a:ext cx="14604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276286" y="3215666"/>
            <a:ext cx="10502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757325" y="2170906"/>
            <a:ext cx="1591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683818" y="4299708"/>
            <a:ext cx="1076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987626" y="4299708"/>
            <a:ext cx="1343547" cy="12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10266776" y="4811541"/>
            <a:ext cx="7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265768" y="5348680"/>
            <a:ext cx="1242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3468461" y="5348681"/>
            <a:ext cx="151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757768" y="5348680"/>
            <a:ext cx="1525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835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48" y="580261"/>
            <a:ext cx="10534918" cy="61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590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590" y="665407"/>
            <a:ext cx="5376175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048" y="1991442"/>
            <a:ext cx="10927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heo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Đen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thưởng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huân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phi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Nó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thoát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khỏi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mập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nhảy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dù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máy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hỏng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434721" y="2842791"/>
            <a:ext cx="182664" cy="586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873470" y="2121648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9069" y="4119326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13617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87149" y="3504357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55517" y="3504357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14417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82785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91613" y="245259"/>
            <a:ext cx="45719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2" y="506427"/>
            <a:ext cx="10450285" cy="6149946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561070" y="130503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1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452122" y="2305614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2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437606" y="320516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76677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72</Words>
  <Application>Microsoft Office PowerPoint</Application>
  <PresentationFormat>Custom</PresentationFormat>
  <Paragraphs>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22</cp:revision>
  <dcterms:created xsi:type="dcterms:W3CDTF">2021-01-19T08:33:08Z</dcterms:created>
  <dcterms:modified xsi:type="dcterms:W3CDTF">2022-05-30T04:18:24Z</dcterms:modified>
</cp:coreProperties>
</file>