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449" r:id="rId2"/>
    <p:sldId id="292" r:id="rId3"/>
    <p:sldId id="277" r:id="rId4"/>
    <p:sldId id="278" r:id="rId5"/>
    <p:sldId id="280" r:id="rId6"/>
    <p:sldId id="281" r:id="rId7"/>
    <p:sldId id="282" r:id="rId8"/>
    <p:sldId id="283" r:id="rId9"/>
    <p:sldId id="1453" r:id="rId10"/>
    <p:sldId id="1454" r:id="rId11"/>
    <p:sldId id="1450" r:id="rId12"/>
    <p:sldId id="1451" r:id="rId13"/>
    <p:sldId id="145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22562" y="1648606"/>
            <a:ext cx="994695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trong 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Đi Học Về - Nhạc Thiếu Nhi">
            <a:hlinkClick r:id="" action="ppaction://media"/>
            <a:extLst>
              <a:ext uri="{FF2B5EF4-FFF2-40B4-BE49-F238E27FC236}">
                <a16:creationId xmlns="" xmlns:a16="http://schemas.microsoft.com/office/drawing/2014/main" id="{9CCC6B46-20B8-4231-8E89-ACAF539DC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604"/>
            <a:ext cx="12192000" cy="6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49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0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723A35-B734-4084-A12C-6569FFF5A37F}"/>
              </a:ext>
            </a:extLst>
          </p:cNvPr>
          <p:cNvSpPr txBox="1"/>
          <p:nvPr/>
        </p:nvSpPr>
        <p:spPr>
          <a:xfrm>
            <a:off x="1487286" y="2561739"/>
            <a:ext cx="10346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Luyện đọc phân vai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31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345569671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98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</a:rPr>
              <a:t/>
            </a: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=""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87204455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068" y="1697186"/>
            <a:ext cx="11628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vi-VN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Thấy Mai ra vườn, bà nhắc Mai điều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63" y="2936557"/>
            <a:ext cx="60754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Đi cẩn thận kẻo ngã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79" y="1920895"/>
            <a:ext cx="83312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Vì sao Mai ngã sõng soài?</a:t>
            </a:r>
          </a:p>
          <a:p>
            <a:endParaRPr lang="en-US" sz="4600"/>
          </a:p>
        </p:txBody>
      </p:sp>
      <p:sp>
        <p:nvSpPr>
          <p:cNvPr id="6" name="TextBox 5"/>
          <p:cNvSpPr txBox="1"/>
          <p:nvPr/>
        </p:nvSpPr>
        <p:spPr>
          <a:xfrm>
            <a:off x="878979" y="3282755"/>
            <a:ext cx="8931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Vì Mai vấp phải một mô đất.</a:t>
            </a:r>
          </a:p>
          <a:p>
            <a:endParaRPr lang="en-US" sz="4600"/>
          </a:p>
        </p:txBody>
      </p:sp>
    </p:spTree>
    <p:extLst>
      <p:ext uri="{BB962C8B-B14F-4D97-AF65-F5344CB8AC3E}">
        <p14:creationId xmlns:p14="http://schemas.microsoft.com/office/powerpoint/2010/main" val="1198934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595" y="1345571"/>
            <a:ext cx="11190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Nhìn cành hoa gãy đang ứa nhựa, Mai nghĩ gì?</a:t>
            </a:r>
            <a:endParaRPr lang="en-US" sz="4400"/>
          </a:p>
        </p:txBody>
      </p:sp>
      <p:sp>
        <p:nvSpPr>
          <p:cNvPr id="6" name="TextBox 5"/>
          <p:cNvSpPr txBox="1"/>
          <p:nvPr/>
        </p:nvSpPr>
        <p:spPr>
          <a:xfrm>
            <a:off x="500595" y="3342605"/>
            <a:ext cx="11760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 Chắc hoa cũng đau lắm, nó đang khóc. Chỉ tại Mai chạy vội mà hoa bị đau.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73085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9" y="1322934"/>
            <a:ext cx="119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- Em thấy Mai là một cô bé như thế nào? Hãy  chọn cho Mai một cái tên mà em thích.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2517913" y="329775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191" y="4123018"/>
            <a:ext cx="446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nhân hậu.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0192" y="494827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="" xmlns:a16="http://schemas.microsoft.com/office/drawing/2014/main" id="{A98E851E-8FD7-469C-B03A-58E976131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6506" y="2731029"/>
            <a:ext cx="35589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>
                <a:ln/>
                <a:solidFill>
                  <a:srgbClr val="010A58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95447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379</Words>
  <Application>Microsoft Office PowerPoint</Application>
  <PresentationFormat>Custom</PresentationFormat>
  <Paragraphs>40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 Tập đọc:  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Minhthangpc.VN</cp:lastModifiedBy>
  <cp:revision>26</cp:revision>
  <dcterms:created xsi:type="dcterms:W3CDTF">2020-02-21T12:59:12Z</dcterms:created>
  <dcterms:modified xsi:type="dcterms:W3CDTF">2022-05-03T14:42:39Z</dcterms:modified>
</cp:coreProperties>
</file>