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1470" r:id="rId2"/>
    <p:sldId id="333" r:id="rId3"/>
    <p:sldId id="1465" r:id="rId4"/>
    <p:sldId id="345" r:id="rId5"/>
    <p:sldId id="1459" r:id="rId6"/>
    <p:sldId id="1460" r:id="rId7"/>
    <p:sldId id="1430" r:id="rId8"/>
    <p:sldId id="1469" r:id="rId9"/>
    <p:sldId id="1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4472C4"/>
    <a:srgbClr val="FF7707"/>
    <a:srgbClr val="D1FAFE"/>
    <a:srgbClr val="42D64C"/>
    <a:srgbClr val="FFFBF7"/>
    <a:srgbClr val="29AE9D"/>
    <a:srgbClr val="895527"/>
    <a:srgbClr val="FCBD4B"/>
    <a:srgbClr val="5F3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0291" autoAdjust="0"/>
  </p:normalViewPr>
  <p:slideViewPr>
    <p:cSldViewPr snapToGrid="0">
      <p:cViewPr varScale="1">
        <p:scale>
          <a:sx n="66" d="100"/>
          <a:sy n="66" d="100"/>
        </p:scale>
        <p:origin x="-7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2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369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38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53086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2324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9059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99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619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41486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578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2229" y="-159657"/>
            <a:ext cx="12670972" cy="7141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0539A96-04F5-4E02-8D26-ED9E230D45BD}"/>
              </a:ext>
            </a:extLst>
          </p:cNvPr>
          <p:cNvSpPr/>
          <p:nvPr userDrawn="1"/>
        </p:nvSpPr>
        <p:spPr>
          <a:xfrm>
            <a:off x="10872515" y="105230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77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4371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D2C5CFF-FB72-4892-B9F1-D4449E22AFBE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137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6101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3" r:id="rId7"/>
    <p:sldLayoutId id="2147483662" r:id="rId8"/>
    <p:sldLayoutId id="2147483663" r:id="rId9"/>
    <p:sldLayoutId id="2147483665" r:id="rId10"/>
    <p:sldLayoutId id="2147483667" r:id="rId11"/>
    <p:sldLayoutId id="214748367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472157" y="1875530"/>
            <a:ext cx="58769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anh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943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9cd6c5a">
            <a:extLst>
              <a:ext uri="{FF2B5EF4-FFF2-40B4-BE49-F238E27FC236}">
                <a16:creationId xmlns:a16="http://schemas.microsoft.com/office/drawing/2014/main" xmlns="" id="{E91D5F37-F64E-49E7-9CA5-547FDB6F4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4" y="134118"/>
            <a:ext cx="8872989" cy="1879015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267" y="1806065"/>
            <a:ext cx="9589102" cy="3756791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9" y="5051935"/>
            <a:ext cx="11777345" cy="1574700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ADCE84-ECE6-481E-AE29-0A51D944B1A2}"/>
              </a:ext>
            </a:extLst>
          </p:cNvPr>
          <p:cNvSpPr txBox="1"/>
          <p:nvPr/>
        </p:nvSpPr>
        <p:spPr>
          <a:xfrm>
            <a:off x="4128140" y="2874684"/>
            <a:ext cx="9177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80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A058BA-D823-4BA0-AE0A-104B050E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63" y="0"/>
            <a:ext cx="7849046" cy="63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85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E4C27F98-F461-483D-B298-819FDFEFF4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22" y="471340"/>
            <a:ext cx="8872990" cy="4387133"/>
          </a:xfrm>
          <a:prstGeom prst="rect">
            <a:avLst/>
          </a:prstGeom>
        </p:spPr>
      </p:pic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xmlns="" id="{550D6546-B9D5-4A11-82A4-F34FA21F5B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0" y="3429000"/>
            <a:ext cx="12181132" cy="3197635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xmlns="" id="{DF481CFE-6CC8-49A4-A839-3CFE141560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3122" y="3784312"/>
            <a:ext cx="3289953" cy="2733702"/>
          </a:xfrm>
          <a:prstGeom prst="rect">
            <a:avLst/>
          </a:prstGeom>
        </p:spPr>
      </p:pic>
      <p:pic>
        <p:nvPicPr>
          <p:cNvPr id="9" name="图片 3" descr="fc85f2a324e3c42c2067966f589847df">
            <a:extLst>
              <a:ext uri="{FF2B5EF4-FFF2-40B4-BE49-F238E27FC236}">
                <a16:creationId xmlns:a16="http://schemas.microsoft.com/office/drawing/2014/main" xmlns="" id="{F33F0A87-210B-4834-8C16-DC195B606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88115" y="4986498"/>
            <a:ext cx="3406140" cy="15121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A130C2-4675-4822-86A2-5910DCF635BF}"/>
              </a:ext>
            </a:extLst>
          </p:cNvPr>
          <p:cNvSpPr txBox="1"/>
          <p:nvPr/>
        </p:nvSpPr>
        <p:spPr>
          <a:xfrm>
            <a:off x="3868386" y="1554491"/>
            <a:ext cx="7091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Tìm hiểu bài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239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57C5B94-608D-4A91-93AA-D1AF126040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t="6896" r="24592" b="6229"/>
          <a:stretch/>
        </p:blipFill>
        <p:spPr>
          <a:xfrm>
            <a:off x="3321269" y="1168399"/>
            <a:ext cx="6065274" cy="168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DA57576-3A87-4467-9867-CC5E5A356484}"/>
              </a:ext>
            </a:extLst>
          </p:cNvPr>
          <p:cNvSpPr/>
          <p:nvPr/>
        </p:nvSpPr>
        <p:spPr>
          <a:xfrm>
            <a:off x="3436882" y="3482778"/>
            <a:ext cx="5834047" cy="16501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vì</a:t>
            </a:r>
            <a:r>
              <a:rPr lang="en-US" sz="3200" dirty="0"/>
              <a:t> </a:t>
            </a:r>
            <a:r>
              <a:rPr lang="en-US" sz="3200" dirty="0" err="1"/>
              <a:t>đòi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c</a:t>
            </a:r>
            <a:r>
              <a:rPr lang="vi-VN" sz="3200" dirty="0"/>
              <a:t>ư</a:t>
            </a:r>
            <a:r>
              <a:rPr lang="en-US" sz="3200" dirty="0"/>
              <a:t> </a:t>
            </a:r>
            <a:r>
              <a:rPr lang="en-US" sz="3200" dirty="0" err="1"/>
              <a:t>xử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ng</a:t>
            </a:r>
            <a:r>
              <a:rPr lang="vi-VN" sz="3200" dirty="0"/>
              <a:t>ư</a:t>
            </a:r>
            <a:r>
              <a:rPr lang="en-US" sz="3200" dirty="0" err="1"/>
              <a:t>ời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86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E74844-150E-4464-8952-A1E13D03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81" y="1364218"/>
            <a:ext cx="9169637" cy="424016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5463FAC-444C-4D92-AE6E-84D2FEECBA19}"/>
              </a:ext>
            </a:extLst>
          </p:cNvPr>
          <p:cNvCxnSpPr>
            <a:cxnSpLocks/>
          </p:cNvCxnSpPr>
          <p:nvPr/>
        </p:nvCxnSpPr>
        <p:spPr>
          <a:xfrm>
            <a:off x="5255172" y="2301766"/>
            <a:ext cx="1396351" cy="18638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FEB4061-98DA-4D02-A4CC-4F872117A468}"/>
              </a:ext>
            </a:extLst>
          </p:cNvPr>
          <p:cNvCxnSpPr>
            <a:cxnSpLocks/>
          </p:cNvCxnSpPr>
          <p:nvPr/>
        </p:nvCxnSpPr>
        <p:spPr>
          <a:xfrm flipV="1">
            <a:off x="5223640" y="2301766"/>
            <a:ext cx="1429408" cy="9375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50E69AB-26D5-4929-80CE-4593D9165F0C}"/>
              </a:ext>
            </a:extLst>
          </p:cNvPr>
          <p:cNvCxnSpPr>
            <a:cxnSpLocks/>
          </p:cNvCxnSpPr>
          <p:nvPr/>
        </p:nvCxnSpPr>
        <p:spPr>
          <a:xfrm>
            <a:off x="5184226" y="3757769"/>
            <a:ext cx="1467297" cy="1271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FF91A497-7003-4159-95E6-80C11677B1A7}"/>
              </a:ext>
            </a:extLst>
          </p:cNvPr>
          <p:cNvCxnSpPr>
            <a:cxnSpLocks/>
          </p:cNvCxnSpPr>
          <p:nvPr/>
        </p:nvCxnSpPr>
        <p:spPr>
          <a:xfrm flipV="1">
            <a:off x="5132439" y="3312160"/>
            <a:ext cx="1519084" cy="1613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03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_库_图片 6">
            <a:extLst>
              <a:ext uri="{FF2B5EF4-FFF2-40B4-BE49-F238E27FC236}">
                <a16:creationId xmlns:a16="http://schemas.microsoft.com/office/drawing/2014/main" xmlns="" id="{28075BBB-7718-48B9-811A-0713ED95E9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33868" y="224661"/>
            <a:ext cx="5493902" cy="346188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34" name="图片 29">
            <a:extLst>
              <a:ext uri="{FF2B5EF4-FFF2-40B4-BE49-F238E27FC236}">
                <a16:creationId xmlns:a16="http://schemas.microsoft.com/office/drawing/2014/main" xmlns="" id="{8208C961-8E27-4E15-9894-71376052B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434" y="3077022"/>
            <a:ext cx="3048000" cy="2493818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A9C3853C-DDF9-4F55-9A7A-B7E106C630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7847" r="-2418" b="39501"/>
          <a:stretch/>
        </p:blipFill>
        <p:spPr>
          <a:xfrm>
            <a:off x="2057579" y="2751051"/>
            <a:ext cx="3709549" cy="318976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6A8658B1-639E-4B0E-B427-D1B1C617C2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4345934"/>
            <a:ext cx="2200275" cy="2200275"/>
          </a:xfrm>
          <a:prstGeom prst="rect">
            <a:avLst/>
          </a:prstGeom>
        </p:spPr>
      </p:pic>
      <p:pic>
        <p:nvPicPr>
          <p:cNvPr id="2" name="图片 36">
            <a:extLst>
              <a:ext uri="{FF2B5EF4-FFF2-40B4-BE49-F238E27FC236}">
                <a16:creationId xmlns:a16="http://schemas.microsoft.com/office/drawing/2014/main" xmlns="" id="{664CE208-B3A3-4F9D-A6F3-69E326508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581707" y="1047497"/>
            <a:ext cx="2638002" cy="5235304"/>
          </a:xfrm>
          <a:prstGeom prst="rect">
            <a:avLst/>
          </a:prstGeom>
        </p:spPr>
      </p:pic>
      <p:grpSp>
        <p:nvGrpSpPr>
          <p:cNvPr id="35" name="组合 30">
            <a:extLst>
              <a:ext uri="{FF2B5EF4-FFF2-40B4-BE49-F238E27FC236}">
                <a16:creationId xmlns:a16="http://schemas.microsoft.com/office/drawing/2014/main" xmlns="" id="{34CD9A9D-7C7E-4113-A437-517E9CB45775}"/>
              </a:ext>
            </a:extLst>
          </p:cNvPr>
          <p:cNvGrpSpPr/>
          <p:nvPr/>
        </p:nvGrpSpPr>
        <p:grpSpPr>
          <a:xfrm>
            <a:off x="-17585" y="5309440"/>
            <a:ext cx="12203723" cy="1123362"/>
            <a:chOff x="-17585" y="5729324"/>
            <a:chExt cx="12203723" cy="1123362"/>
          </a:xfrm>
        </p:grpSpPr>
        <p:pic>
          <p:nvPicPr>
            <p:cNvPr id="36" name="图片 31">
              <a:extLst>
                <a:ext uri="{FF2B5EF4-FFF2-40B4-BE49-F238E27FC236}">
                  <a16:creationId xmlns:a16="http://schemas.microsoft.com/office/drawing/2014/main" xmlns="" id="{2D98B064-9EFD-485D-BFC6-EE924F227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7" name="图片 32">
              <a:extLst>
                <a:ext uri="{FF2B5EF4-FFF2-40B4-BE49-F238E27FC236}">
                  <a16:creationId xmlns:a16="http://schemas.microsoft.com/office/drawing/2014/main" xmlns="" id="{2EDC17DE-4B67-4A45-8289-CC9EE9AA2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B2AAC5F2-7D29-4438-96F3-3EE2EBA1D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64" r="68378" b="10021"/>
          <a:stretch/>
        </p:blipFill>
        <p:spPr>
          <a:xfrm>
            <a:off x="480974" y="576465"/>
            <a:ext cx="1445829" cy="16881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D4EE53A3-3ECD-4A36-A959-B3C91F0AC8B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7" t="62033" r="12160" b="11047"/>
          <a:stretch/>
        </p:blipFill>
        <p:spPr>
          <a:xfrm>
            <a:off x="3448161" y="868637"/>
            <a:ext cx="1072664" cy="14625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68AA0C2-6150-4460-B185-C11B2CA25A3D}"/>
              </a:ext>
            </a:extLst>
          </p:cNvPr>
          <p:cNvSpPr txBox="1"/>
          <p:nvPr/>
        </p:nvSpPr>
        <p:spPr>
          <a:xfrm flipH="1">
            <a:off x="5632523" y="1304501"/>
            <a:ext cx="380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Học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thuộc</a:t>
            </a:r>
            <a:r>
              <a:rPr lang="en-US" sz="4400" b="1" dirty="0">
                <a:solidFill>
                  <a:srgbClr val="60380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60380F"/>
                </a:solidFill>
                <a:latin typeface="UTM Avo" panose="02040603050506020204" pitchFamily="18" charset="0"/>
              </a:rPr>
              <a:t>lòng</a:t>
            </a:r>
            <a:endParaRPr lang="en-US" sz="4400" b="1" dirty="0">
              <a:solidFill>
                <a:srgbClr val="60380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0347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66529B-76FE-4093-8517-7782CE42BD9C}"/>
              </a:ext>
            </a:extLst>
          </p:cNvPr>
          <p:cNvSpPr txBox="1"/>
          <p:nvPr/>
        </p:nvSpPr>
        <p:spPr>
          <a:xfrm>
            <a:off x="3267342" y="479455"/>
            <a:ext cx="56573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đấy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đùa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Nhưng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vui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0FC2C76-7AFF-42D2-81AE-A29385BD0CDD}"/>
              </a:ext>
            </a:extLst>
          </p:cNvPr>
          <p:cNvSpPr/>
          <p:nvPr/>
        </p:nvSpPr>
        <p:spPr>
          <a:xfrm>
            <a:off x="3379102" y="603109"/>
            <a:ext cx="2081540" cy="48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1A6FE3-CA75-4177-B92B-11353D77CF57}"/>
              </a:ext>
            </a:extLst>
          </p:cNvPr>
          <p:cNvSpPr/>
          <p:nvPr/>
        </p:nvSpPr>
        <p:spPr>
          <a:xfrm>
            <a:off x="3331768" y="4918091"/>
            <a:ext cx="4215252" cy="543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8624F19-28D8-409D-88AA-E900AD23040B}"/>
              </a:ext>
            </a:extLst>
          </p:cNvPr>
          <p:cNvSpPr/>
          <p:nvPr/>
        </p:nvSpPr>
        <p:spPr>
          <a:xfrm>
            <a:off x="3267342" y="3241981"/>
            <a:ext cx="2193300" cy="533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E41DBD-03E4-4AD4-850C-8810F23EBE69}"/>
              </a:ext>
            </a:extLst>
          </p:cNvPr>
          <p:cNvSpPr/>
          <p:nvPr/>
        </p:nvSpPr>
        <p:spPr>
          <a:xfrm>
            <a:off x="4968240" y="4363973"/>
            <a:ext cx="1656080" cy="509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8CB561F-A3CD-47B5-9517-4CB1E972D451}"/>
              </a:ext>
            </a:extLst>
          </p:cNvPr>
          <p:cNvSpPr/>
          <p:nvPr/>
        </p:nvSpPr>
        <p:spPr>
          <a:xfrm>
            <a:off x="5151156" y="1689051"/>
            <a:ext cx="1584888" cy="533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3281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65475" y="30785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254487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83</Words>
  <Application>Microsoft Office PowerPoint</Application>
  <PresentationFormat>Custom</PresentationFormat>
  <Paragraphs>20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Minhthangpc.VN</cp:lastModifiedBy>
  <cp:revision>143</cp:revision>
  <dcterms:created xsi:type="dcterms:W3CDTF">2021-10-30T04:56:06Z</dcterms:created>
  <dcterms:modified xsi:type="dcterms:W3CDTF">2022-05-30T07:32:25Z</dcterms:modified>
</cp:coreProperties>
</file>