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375" r:id="rId2"/>
    <p:sldId id="299" r:id="rId3"/>
    <p:sldId id="340" r:id="rId4"/>
    <p:sldId id="327" r:id="rId5"/>
    <p:sldId id="328" r:id="rId6"/>
    <p:sldId id="256" r:id="rId7"/>
    <p:sldId id="300" r:id="rId8"/>
    <p:sldId id="292" r:id="rId9"/>
    <p:sldId id="336" r:id="rId10"/>
    <p:sldId id="332" r:id="rId11"/>
    <p:sldId id="333" r:id="rId12"/>
    <p:sldId id="334" r:id="rId13"/>
    <p:sldId id="324" r:id="rId14"/>
    <p:sldId id="325" r:id="rId15"/>
    <p:sldId id="326" r:id="rId16"/>
    <p:sldId id="341" r:id="rId17"/>
    <p:sldId id="338" r:id="rId18"/>
    <p:sldId id="3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5A11-1F32-4AA6-9EFB-2759E58D9F2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0C154-92A7-44DE-A036-709283AC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3" name="Google Shape;58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4" name="Google Shape;58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13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5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41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9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7" name="Google Shape;2537;p20"/>
          <p:cNvGrpSpPr/>
          <p:nvPr/>
        </p:nvGrpSpPr>
        <p:grpSpPr>
          <a:xfrm>
            <a:off x="24185" y="-58802"/>
            <a:ext cx="12160594" cy="6962126"/>
            <a:chOff x="18139" y="-44102"/>
            <a:chExt cx="9120445" cy="5221595"/>
          </a:xfrm>
        </p:grpSpPr>
        <p:sp>
          <p:nvSpPr>
            <p:cNvPr id="2538" name="Google Shape;2538;p2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0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0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0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0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0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0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0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0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0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0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0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0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0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0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0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0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0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0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0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0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0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0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0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0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0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20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20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20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0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0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0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0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2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20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2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20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20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2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20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20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20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2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2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20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20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20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20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20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20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20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20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20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20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20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20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20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20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20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20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20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20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20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20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20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20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0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0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0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0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0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0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0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0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0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2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20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20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20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20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20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20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20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20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20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20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20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20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20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20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2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20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20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20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20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20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20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2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20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0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0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0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0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0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0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20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20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20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20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2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0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0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0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0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0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0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0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0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0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0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0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0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0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0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20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20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0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0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20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20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0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0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20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20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20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0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0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0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0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20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20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20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20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20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20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20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0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0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0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2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20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0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0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0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20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20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20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20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0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20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20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20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2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20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2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20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20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20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2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0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0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2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2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0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0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0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20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0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0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0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0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0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0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0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0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0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0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0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0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0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0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0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0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0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0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0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0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0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0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0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0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0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0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0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0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0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0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0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0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0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0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0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0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0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0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0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0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0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0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0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0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5" name="Google Shape;3125;p20"/>
          <p:cNvSpPr/>
          <p:nvPr/>
        </p:nvSpPr>
        <p:spPr>
          <a:xfrm>
            <a:off x="2023001" y="-544865"/>
            <a:ext cx="8146400" cy="794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defTabSz="1219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6" name="Google Shape;3126;p20"/>
          <p:cNvSpPr txBox="1">
            <a:spLocks noGrp="1"/>
          </p:cNvSpPr>
          <p:nvPr>
            <p:ph type="title"/>
          </p:nvPr>
        </p:nvSpPr>
        <p:spPr>
          <a:xfrm>
            <a:off x="1395435" y="1978035"/>
            <a:ext cx="9401199" cy="30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4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7232-4E6C-489D-B120-8D521E48745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79" r:id="rId6"/>
    <p:sldLayoutId id="2147483680" r:id="rId7"/>
    <p:sldLayoutId id="2147483685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08512" y="1648606"/>
            <a:ext cx="957505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các nét cơ bản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9" y="758347"/>
            <a:ext cx="9883067" cy="5559225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758498" y="1707753"/>
            <a:ext cx="5826621" cy="1413127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6000"/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057918" y="1754297"/>
            <a:ext cx="5313467" cy="1217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792847" y="3429000"/>
            <a:ext cx="3757925" cy="2395381"/>
            <a:chOff x="1624" y="1384"/>
            <a:chExt cx="2456" cy="1928"/>
          </a:xfrm>
        </p:grpSpPr>
        <p:sp>
          <p:nvSpPr>
            <p:cNvPr id="9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7200">
                <a:latin typeface="VNI-Times" pitchFamily="2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466004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471" y="988636"/>
            <a:ext cx="9583057" cy="54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85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2164" y="765285"/>
            <a:ext cx="10182688" cy="55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84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5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2743" y="2122622"/>
            <a:ext cx="60707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 VỞ</a:t>
            </a:r>
          </a:p>
        </p:txBody>
      </p:sp>
    </p:spTree>
    <p:extLst>
      <p:ext uri="{BB962C8B-B14F-4D97-AF65-F5344CB8AC3E}">
        <p14:creationId xmlns:p14="http://schemas.microsoft.com/office/powerpoint/2010/main" val="20847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457"/>
            <a:ext cx="12192000" cy="63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30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07" y="683837"/>
            <a:ext cx="5978398" cy="56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59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673" y="592025"/>
            <a:ext cx="4564342" cy="604408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987" y="527720"/>
            <a:ext cx="4295086" cy="61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5" y="448355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82" y="4205026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8915" y="3022452"/>
            <a:ext cx="10321769" cy="140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152423" y="1574009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398337" y="541153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282498" y="1315894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4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=""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" y="422694"/>
            <a:ext cx="12191680" cy="64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2420" y="3357032"/>
            <a:ext cx="6012584" cy="83099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438"/>
            <a:r>
              <a:rPr lang="en-US" sz="4800" b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 SÁT MẪU</a:t>
            </a:r>
            <a:endParaRPr lang="en-US" sz="48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708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759" y="621053"/>
            <a:ext cx="4564342" cy="604408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65" y="556748"/>
            <a:ext cx="4295086" cy="61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24" y="604656"/>
            <a:ext cx="8756650" cy="59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5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0" y="496042"/>
            <a:ext cx="8690519" cy="63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552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viết - Các nét cơ bản - Bộ Cánh diều (Tiết 1 - Tuần 1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41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5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" name="Google Shape;5806;p7"/>
          <p:cNvSpPr/>
          <p:nvPr/>
        </p:nvSpPr>
        <p:spPr>
          <a:xfrm>
            <a:off x="742513" y="355154"/>
            <a:ext cx="435245" cy="429461"/>
          </a:xfrm>
          <a:custGeom>
            <a:avLst/>
            <a:gdLst/>
            <a:ahLst/>
            <a:cxnLst/>
            <a:rect l="l" t="t" r="r" b="b"/>
            <a:pathLst>
              <a:path w="14601" h="14407" extrusionOk="0">
                <a:moveTo>
                  <a:pt x="7301" y="482"/>
                </a:moveTo>
                <a:cubicBezTo>
                  <a:pt x="7427" y="482"/>
                  <a:pt x="7548" y="532"/>
                  <a:pt x="7636" y="623"/>
                </a:cubicBezTo>
                <a:lnTo>
                  <a:pt x="13877" y="6864"/>
                </a:lnTo>
                <a:cubicBezTo>
                  <a:pt x="14064" y="7048"/>
                  <a:pt x="14064" y="7351"/>
                  <a:pt x="13877" y="7535"/>
                </a:cubicBezTo>
                <a:lnTo>
                  <a:pt x="7636" y="13776"/>
                </a:lnTo>
                <a:cubicBezTo>
                  <a:pt x="7544" y="13869"/>
                  <a:pt x="7422" y="13916"/>
                  <a:pt x="7301" y="13916"/>
                </a:cubicBezTo>
                <a:cubicBezTo>
                  <a:pt x="7179" y="13916"/>
                  <a:pt x="7057" y="13869"/>
                  <a:pt x="6965" y="13776"/>
                </a:cubicBezTo>
                <a:lnTo>
                  <a:pt x="724" y="7535"/>
                </a:lnTo>
                <a:cubicBezTo>
                  <a:pt x="538" y="7351"/>
                  <a:pt x="538" y="7048"/>
                  <a:pt x="724" y="6864"/>
                </a:cubicBezTo>
                <a:lnTo>
                  <a:pt x="6965" y="623"/>
                </a:lnTo>
                <a:cubicBezTo>
                  <a:pt x="7054" y="532"/>
                  <a:pt x="7175" y="482"/>
                  <a:pt x="7301" y="482"/>
                </a:cubicBezTo>
                <a:close/>
                <a:moveTo>
                  <a:pt x="7301" y="1"/>
                </a:moveTo>
                <a:cubicBezTo>
                  <a:pt x="7050" y="1"/>
                  <a:pt x="6800" y="92"/>
                  <a:pt x="6617" y="275"/>
                </a:cubicBezTo>
                <a:lnTo>
                  <a:pt x="376" y="6516"/>
                </a:lnTo>
                <a:cubicBezTo>
                  <a:pt x="1" y="6894"/>
                  <a:pt x="1" y="7504"/>
                  <a:pt x="376" y="7883"/>
                </a:cubicBezTo>
                <a:lnTo>
                  <a:pt x="6617" y="14124"/>
                </a:lnTo>
                <a:cubicBezTo>
                  <a:pt x="6799" y="14303"/>
                  <a:pt x="7044" y="14406"/>
                  <a:pt x="7301" y="14406"/>
                </a:cubicBezTo>
                <a:cubicBezTo>
                  <a:pt x="7558" y="14406"/>
                  <a:pt x="7803" y="14303"/>
                  <a:pt x="7984" y="14124"/>
                </a:cubicBezTo>
                <a:lnTo>
                  <a:pt x="14225" y="7883"/>
                </a:lnTo>
                <a:cubicBezTo>
                  <a:pt x="14601" y="7504"/>
                  <a:pt x="14601" y="6894"/>
                  <a:pt x="14225" y="6516"/>
                </a:cubicBezTo>
                <a:lnTo>
                  <a:pt x="7984" y="275"/>
                </a:lnTo>
                <a:cubicBezTo>
                  <a:pt x="7801" y="92"/>
                  <a:pt x="7551" y="1"/>
                  <a:pt x="73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97">
              <a:buSzPts val="1400"/>
            </a:pPr>
            <a:endParaRPr sz="1867"/>
          </a:p>
        </p:txBody>
      </p:sp>
      <p:grpSp>
        <p:nvGrpSpPr>
          <p:cNvPr id="5807" name="Google Shape;5807;p7"/>
          <p:cNvGrpSpPr/>
          <p:nvPr/>
        </p:nvGrpSpPr>
        <p:grpSpPr>
          <a:xfrm flipH="1">
            <a:off x="102805" y="4244990"/>
            <a:ext cx="1714661" cy="2440506"/>
            <a:chOff x="1510300" y="2022375"/>
            <a:chExt cx="507650" cy="722575"/>
          </a:xfrm>
        </p:grpSpPr>
        <p:sp>
          <p:nvSpPr>
            <p:cNvPr id="5808" name="Google Shape;5808;p7"/>
            <p:cNvSpPr/>
            <p:nvPr/>
          </p:nvSpPr>
          <p:spPr>
            <a:xfrm>
              <a:off x="1517500" y="2030750"/>
              <a:ext cx="493200" cy="705900"/>
            </a:xfrm>
            <a:custGeom>
              <a:avLst/>
              <a:gdLst/>
              <a:ahLst/>
              <a:cxnLst/>
              <a:rect l="l" t="t" r="r" b="b"/>
              <a:pathLst>
                <a:path w="19728" h="28236" extrusionOk="0">
                  <a:moveTo>
                    <a:pt x="1593" y="12757"/>
                  </a:moveTo>
                  <a:cubicBezTo>
                    <a:pt x="1980" y="12757"/>
                    <a:pt x="2533" y="12835"/>
                    <a:pt x="3085" y="12934"/>
                  </a:cubicBezTo>
                  <a:lnTo>
                    <a:pt x="2994" y="13532"/>
                  </a:lnTo>
                  <a:cubicBezTo>
                    <a:pt x="2911" y="13633"/>
                    <a:pt x="2844" y="13984"/>
                    <a:pt x="2801" y="14311"/>
                  </a:cubicBezTo>
                  <a:cubicBezTo>
                    <a:pt x="1912" y="13963"/>
                    <a:pt x="1002" y="13435"/>
                    <a:pt x="1106" y="12879"/>
                  </a:cubicBezTo>
                  <a:lnTo>
                    <a:pt x="1106" y="12876"/>
                  </a:lnTo>
                  <a:cubicBezTo>
                    <a:pt x="1112" y="12848"/>
                    <a:pt x="1115" y="12845"/>
                    <a:pt x="1127" y="12839"/>
                  </a:cubicBezTo>
                  <a:cubicBezTo>
                    <a:pt x="1213" y="12781"/>
                    <a:pt x="1378" y="12757"/>
                    <a:pt x="1593" y="12757"/>
                  </a:cubicBezTo>
                  <a:close/>
                  <a:moveTo>
                    <a:pt x="17222" y="14009"/>
                  </a:moveTo>
                  <a:cubicBezTo>
                    <a:pt x="18035" y="14284"/>
                    <a:pt x="18789" y="14693"/>
                    <a:pt x="18737" y="15191"/>
                  </a:cubicBezTo>
                  <a:lnTo>
                    <a:pt x="18741" y="15194"/>
                  </a:lnTo>
                  <a:cubicBezTo>
                    <a:pt x="18737" y="15225"/>
                    <a:pt x="18731" y="15225"/>
                    <a:pt x="18719" y="15237"/>
                  </a:cubicBezTo>
                  <a:cubicBezTo>
                    <a:pt x="18597" y="15335"/>
                    <a:pt x="18287" y="15371"/>
                    <a:pt x="17891" y="15371"/>
                  </a:cubicBezTo>
                  <a:cubicBezTo>
                    <a:pt x="17633" y="15371"/>
                    <a:pt x="17337" y="15356"/>
                    <a:pt x="17033" y="15332"/>
                  </a:cubicBezTo>
                  <a:cubicBezTo>
                    <a:pt x="17106" y="14895"/>
                    <a:pt x="17170" y="14455"/>
                    <a:pt x="17222" y="14009"/>
                  </a:cubicBezTo>
                  <a:close/>
                  <a:moveTo>
                    <a:pt x="7104" y="0"/>
                  </a:moveTo>
                  <a:cubicBezTo>
                    <a:pt x="7102" y="0"/>
                    <a:pt x="7101" y="0"/>
                    <a:pt x="7099" y="0"/>
                  </a:cubicBezTo>
                  <a:cubicBezTo>
                    <a:pt x="6592" y="25"/>
                    <a:pt x="8214" y="3602"/>
                    <a:pt x="8736" y="4729"/>
                  </a:cubicBezTo>
                  <a:cubicBezTo>
                    <a:pt x="8688" y="4710"/>
                    <a:pt x="8642" y="4692"/>
                    <a:pt x="8593" y="4677"/>
                  </a:cubicBezTo>
                  <a:cubicBezTo>
                    <a:pt x="8044" y="3984"/>
                    <a:pt x="6907" y="2614"/>
                    <a:pt x="6469" y="2614"/>
                  </a:cubicBezTo>
                  <a:cubicBezTo>
                    <a:pt x="6422" y="2614"/>
                    <a:pt x="6383" y="2630"/>
                    <a:pt x="6354" y="2664"/>
                  </a:cubicBezTo>
                  <a:cubicBezTo>
                    <a:pt x="6137" y="2920"/>
                    <a:pt x="6800" y="3843"/>
                    <a:pt x="7435" y="4622"/>
                  </a:cubicBezTo>
                  <a:cubicBezTo>
                    <a:pt x="6953" y="4726"/>
                    <a:pt x="6519" y="4985"/>
                    <a:pt x="6198" y="5364"/>
                  </a:cubicBezTo>
                  <a:cubicBezTo>
                    <a:pt x="5355" y="5905"/>
                    <a:pt x="4484" y="6916"/>
                    <a:pt x="4130" y="8801"/>
                  </a:cubicBezTo>
                  <a:cubicBezTo>
                    <a:pt x="4008" y="9445"/>
                    <a:pt x="3876" y="10148"/>
                    <a:pt x="3754" y="10884"/>
                  </a:cubicBezTo>
                  <a:lnTo>
                    <a:pt x="3394" y="10927"/>
                  </a:lnTo>
                  <a:lnTo>
                    <a:pt x="3220" y="12069"/>
                  </a:lnTo>
                  <a:cubicBezTo>
                    <a:pt x="2555" y="11950"/>
                    <a:pt x="2033" y="11885"/>
                    <a:pt x="1619" y="11885"/>
                  </a:cubicBezTo>
                  <a:cubicBezTo>
                    <a:pt x="1186" y="11885"/>
                    <a:pt x="873" y="11956"/>
                    <a:pt x="642" y="12109"/>
                  </a:cubicBezTo>
                  <a:cubicBezTo>
                    <a:pt x="431" y="12249"/>
                    <a:pt x="287" y="12472"/>
                    <a:pt x="244" y="12720"/>
                  </a:cubicBezTo>
                  <a:cubicBezTo>
                    <a:pt x="0" y="14027"/>
                    <a:pt x="1619" y="14834"/>
                    <a:pt x="2740" y="15231"/>
                  </a:cubicBezTo>
                  <a:lnTo>
                    <a:pt x="2270" y="18307"/>
                  </a:lnTo>
                  <a:lnTo>
                    <a:pt x="3776" y="19104"/>
                  </a:lnTo>
                  <a:cubicBezTo>
                    <a:pt x="4109" y="20094"/>
                    <a:pt x="4640" y="20946"/>
                    <a:pt x="5443" y="21569"/>
                  </a:cubicBezTo>
                  <a:cubicBezTo>
                    <a:pt x="6186" y="22143"/>
                    <a:pt x="7304" y="22583"/>
                    <a:pt x="8541" y="22815"/>
                  </a:cubicBezTo>
                  <a:lnTo>
                    <a:pt x="8559" y="23610"/>
                  </a:lnTo>
                  <a:lnTo>
                    <a:pt x="8639" y="27245"/>
                  </a:lnTo>
                  <a:cubicBezTo>
                    <a:pt x="8639" y="27245"/>
                    <a:pt x="5598" y="28236"/>
                    <a:pt x="6833" y="28236"/>
                  </a:cubicBezTo>
                  <a:cubicBezTo>
                    <a:pt x="7185" y="28236"/>
                    <a:pt x="7886" y="28155"/>
                    <a:pt x="9106" y="27947"/>
                  </a:cubicBezTo>
                  <a:lnTo>
                    <a:pt x="9399" y="22941"/>
                  </a:lnTo>
                  <a:cubicBezTo>
                    <a:pt x="9592" y="22962"/>
                    <a:pt x="9787" y="22977"/>
                    <a:pt x="9983" y="22987"/>
                  </a:cubicBezTo>
                  <a:lnTo>
                    <a:pt x="10273" y="27944"/>
                  </a:lnTo>
                  <a:cubicBezTo>
                    <a:pt x="11493" y="28152"/>
                    <a:pt x="12194" y="28233"/>
                    <a:pt x="12546" y="28233"/>
                  </a:cubicBezTo>
                  <a:cubicBezTo>
                    <a:pt x="13781" y="28233"/>
                    <a:pt x="10740" y="27242"/>
                    <a:pt x="10740" y="27242"/>
                  </a:cubicBezTo>
                  <a:lnTo>
                    <a:pt x="10835" y="22996"/>
                  </a:lnTo>
                  <a:cubicBezTo>
                    <a:pt x="13196" y="22925"/>
                    <a:pt x="15448" y="22024"/>
                    <a:pt x="16010" y="19865"/>
                  </a:cubicBezTo>
                  <a:cubicBezTo>
                    <a:pt x="16269" y="18872"/>
                    <a:pt x="16602" y="17589"/>
                    <a:pt x="16874" y="16199"/>
                  </a:cubicBezTo>
                  <a:cubicBezTo>
                    <a:pt x="17247" y="16230"/>
                    <a:pt x="17574" y="16245"/>
                    <a:pt x="17858" y="16245"/>
                  </a:cubicBezTo>
                  <a:cubicBezTo>
                    <a:pt x="18539" y="16245"/>
                    <a:pt x="18982" y="16150"/>
                    <a:pt x="19269" y="15921"/>
                  </a:cubicBezTo>
                  <a:cubicBezTo>
                    <a:pt x="19468" y="15762"/>
                    <a:pt x="19590" y="15530"/>
                    <a:pt x="19611" y="15280"/>
                  </a:cubicBezTo>
                  <a:cubicBezTo>
                    <a:pt x="19727" y="14104"/>
                    <a:pt x="18414" y="13447"/>
                    <a:pt x="17311" y="13105"/>
                  </a:cubicBezTo>
                  <a:lnTo>
                    <a:pt x="17311" y="13105"/>
                  </a:lnTo>
                  <a:cubicBezTo>
                    <a:pt x="17473" y="11050"/>
                    <a:pt x="17320" y="9029"/>
                    <a:pt x="16477" y="7536"/>
                  </a:cubicBezTo>
                  <a:lnTo>
                    <a:pt x="17088" y="7472"/>
                  </a:lnTo>
                  <a:cubicBezTo>
                    <a:pt x="17080" y="7208"/>
                    <a:pt x="16954" y="7116"/>
                    <a:pt x="16783" y="7116"/>
                  </a:cubicBezTo>
                  <a:cubicBezTo>
                    <a:pt x="16642" y="7116"/>
                    <a:pt x="16471" y="7178"/>
                    <a:pt x="16309" y="7258"/>
                  </a:cubicBezTo>
                  <a:cubicBezTo>
                    <a:pt x="16071" y="6895"/>
                    <a:pt x="15781" y="6565"/>
                    <a:pt x="15448" y="6284"/>
                  </a:cubicBezTo>
                  <a:cubicBezTo>
                    <a:pt x="15383" y="6229"/>
                    <a:pt x="15313" y="6177"/>
                    <a:pt x="15243" y="6128"/>
                  </a:cubicBezTo>
                  <a:cubicBezTo>
                    <a:pt x="14956" y="5722"/>
                    <a:pt x="14543" y="5425"/>
                    <a:pt x="14070" y="5279"/>
                  </a:cubicBezTo>
                  <a:cubicBezTo>
                    <a:pt x="13991" y="4442"/>
                    <a:pt x="13804" y="2792"/>
                    <a:pt x="13554" y="2792"/>
                  </a:cubicBezTo>
                  <a:cubicBezTo>
                    <a:pt x="13552" y="2792"/>
                    <a:pt x="13550" y="2792"/>
                    <a:pt x="13548" y="2792"/>
                  </a:cubicBezTo>
                  <a:cubicBezTo>
                    <a:pt x="13205" y="2826"/>
                    <a:pt x="13025" y="5037"/>
                    <a:pt x="13025" y="5037"/>
                  </a:cubicBezTo>
                  <a:cubicBezTo>
                    <a:pt x="13025" y="5037"/>
                    <a:pt x="12469" y="1573"/>
                    <a:pt x="11959" y="1561"/>
                  </a:cubicBezTo>
                  <a:cubicBezTo>
                    <a:pt x="11958" y="1561"/>
                    <a:pt x="11957" y="1561"/>
                    <a:pt x="11956" y="1561"/>
                  </a:cubicBezTo>
                  <a:cubicBezTo>
                    <a:pt x="11451" y="1561"/>
                    <a:pt x="12048" y="4970"/>
                    <a:pt x="12048" y="4970"/>
                  </a:cubicBezTo>
                  <a:cubicBezTo>
                    <a:pt x="12048" y="4970"/>
                    <a:pt x="11138" y="638"/>
                    <a:pt x="10709" y="638"/>
                  </a:cubicBezTo>
                  <a:cubicBezTo>
                    <a:pt x="10707" y="638"/>
                    <a:pt x="10705" y="638"/>
                    <a:pt x="10704" y="639"/>
                  </a:cubicBezTo>
                  <a:cubicBezTo>
                    <a:pt x="10303" y="669"/>
                    <a:pt x="11156" y="4411"/>
                    <a:pt x="11269" y="4900"/>
                  </a:cubicBezTo>
                  <a:lnTo>
                    <a:pt x="11260" y="4900"/>
                  </a:lnTo>
                  <a:cubicBezTo>
                    <a:pt x="11040" y="4367"/>
                    <a:pt x="9247" y="37"/>
                    <a:pt x="8719" y="37"/>
                  </a:cubicBezTo>
                  <a:cubicBezTo>
                    <a:pt x="8718" y="37"/>
                    <a:pt x="8717" y="37"/>
                    <a:pt x="8715" y="37"/>
                  </a:cubicBezTo>
                  <a:cubicBezTo>
                    <a:pt x="8248" y="64"/>
                    <a:pt x="9463" y="3669"/>
                    <a:pt x="9845" y="4772"/>
                  </a:cubicBezTo>
                  <a:lnTo>
                    <a:pt x="9815" y="4772"/>
                  </a:lnTo>
                  <a:cubicBezTo>
                    <a:pt x="9309" y="3657"/>
                    <a:pt x="7614" y="0"/>
                    <a:pt x="7104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09" name="Google Shape;5809;p7"/>
            <p:cNvSpPr/>
            <p:nvPr/>
          </p:nvSpPr>
          <p:spPr>
            <a:xfrm>
              <a:off x="1510300" y="2022375"/>
              <a:ext cx="507650" cy="722575"/>
            </a:xfrm>
            <a:custGeom>
              <a:avLst/>
              <a:gdLst/>
              <a:ahLst/>
              <a:cxnLst/>
              <a:rect l="l" t="t" r="r" b="b"/>
              <a:pathLst>
                <a:path w="20306" h="28903" extrusionOk="0">
                  <a:moveTo>
                    <a:pt x="1883" y="13427"/>
                  </a:moveTo>
                  <a:cubicBezTo>
                    <a:pt x="2087" y="13427"/>
                    <a:pt x="2432" y="13453"/>
                    <a:pt x="2998" y="13547"/>
                  </a:cubicBezTo>
                  <a:lnTo>
                    <a:pt x="2967" y="13751"/>
                  </a:lnTo>
                  <a:cubicBezTo>
                    <a:pt x="2921" y="13834"/>
                    <a:pt x="2875" y="13962"/>
                    <a:pt x="2833" y="14182"/>
                  </a:cubicBezTo>
                  <a:cubicBezTo>
                    <a:pt x="2185" y="13889"/>
                    <a:pt x="1864" y="13614"/>
                    <a:pt x="1760" y="13431"/>
                  </a:cubicBezTo>
                  <a:cubicBezTo>
                    <a:pt x="1794" y="13428"/>
                    <a:pt x="1835" y="13427"/>
                    <a:pt x="1883" y="13427"/>
                  </a:cubicBezTo>
                  <a:close/>
                  <a:moveTo>
                    <a:pt x="1876" y="12765"/>
                  </a:moveTo>
                  <a:cubicBezTo>
                    <a:pt x="1513" y="12765"/>
                    <a:pt x="1345" y="12826"/>
                    <a:pt x="1232" y="12902"/>
                  </a:cubicBezTo>
                  <a:cubicBezTo>
                    <a:pt x="1143" y="12960"/>
                    <a:pt x="1085" y="13052"/>
                    <a:pt x="1067" y="13156"/>
                  </a:cubicBezTo>
                  <a:cubicBezTo>
                    <a:pt x="917" y="13971"/>
                    <a:pt x="2017" y="14585"/>
                    <a:pt x="2970" y="14958"/>
                  </a:cubicBezTo>
                  <a:lnTo>
                    <a:pt x="3361" y="15111"/>
                  </a:lnTo>
                  <a:lnTo>
                    <a:pt x="3364" y="15114"/>
                  </a:lnTo>
                  <a:lnTo>
                    <a:pt x="3419" y="14695"/>
                  </a:lnTo>
                  <a:cubicBezTo>
                    <a:pt x="3480" y="14240"/>
                    <a:pt x="3535" y="14103"/>
                    <a:pt x="3547" y="14072"/>
                  </a:cubicBezTo>
                  <a:lnTo>
                    <a:pt x="3596" y="14014"/>
                  </a:lnTo>
                  <a:lnTo>
                    <a:pt x="3749" y="13006"/>
                  </a:lnTo>
                  <a:lnTo>
                    <a:pt x="3431" y="12948"/>
                  </a:lnTo>
                  <a:cubicBezTo>
                    <a:pt x="2688" y="12815"/>
                    <a:pt x="2203" y="12765"/>
                    <a:pt x="1876" y="12765"/>
                  </a:cubicBezTo>
                  <a:close/>
                  <a:moveTo>
                    <a:pt x="17785" y="14802"/>
                  </a:moveTo>
                  <a:cubicBezTo>
                    <a:pt x="18259" y="14998"/>
                    <a:pt x="18537" y="15199"/>
                    <a:pt x="18644" y="15352"/>
                  </a:cubicBezTo>
                  <a:cubicBezTo>
                    <a:pt x="18548" y="15366"/>
                    <a:pt x="18400" y="15377"/>
                    <a:pt x="18173" y="15377"/>
                  </a:cubicBezTo>
                  <a:cubicBezTo>
                    <a:pt x="18043" y="15377"/>
                    <a:pt x="17888" y="15373"/>
                    <a:pt x="17703" y="15364"/>
                  </a:cubicBezTo>
                  <a:cubicBezTo>
                    <a:pt x="17733" y="15172"/>
                    <a:pt x="17761" y="14985"/>
                    <a:pt x="17785" y="14802"/>
                  </a:cubicBezTo>
                  <a:close/>
                  <a:moveTo>
                    <a:pt x="17229" y="13904"/>
                  </a:moveTo>
                  <a:lnTo>
                    <a:pt x="17180" y="14307"/>
                  </a:lnTo>
                  <a:cubicBezTo>
                    <a:pt x="17132" y="14723"/>
                    <a:pt x="17067" y="15163"/>
                    <a:pt x="16991" y="15615"/>
                  </a:cubicBezTo>
                  <a:lnTo>
                    <a:pt x="16930" y="15972"/>
                  </a:lnTo>
                  <a:lnTo>
                    <a:pt x="17290" y="16000"/>
                  </a:lnTo>
                  <a:cubicBezTo>
                    <a:pt x="17648" y="16027"/>
                    <a:pt x="17938" y="16039"/>
                    <a:pt x="18173" y="16039"/>
                  </a:cubicBezTo>
                  <a:lnTo>
                    <a:pt x="18176" y="16039"/>
                  </a:lnTo>
                  <a:cubicBezTo>
                    <a:pt x="18842" y="16039"/>
                    <a:pt x="19074" y="15941"/>
                    <a:pt x="19212" y="15831"/>
                  </a:cubicBezTo>
                  <a:cubicBezTo>
                    <a:pt x="19297" y="15767"/>
                    <a:pt x="19349" y="15670"/>
                    <a:pt x="19355" y="15566"/>
                  </a:cubicBezTo>
                  <a:cubicBezTo>
                    <a:pt x="19413" y="14961"/>
                    <a:pt x="18830" y="14445"/>
                    <a:pt x="17617" y="14032"/>
                  </a:cubicBezTo>
                  <a:lnTo>
                    <a:pt x="17229" y="13904"/>
                  </a:lnTo>
                  <a:close/>
                  <a:moveTo>
                    <a:pt x="9305" y="1212"/>
                  </a:moveTo>
                  <a:cubicBezTo>
                    <a:pt x="9770" y="2000"/>
                    <a:pt x="10500" y="3558"/>
                    <a:pt x="11239" y="5357"/>
                  </a:cubicBezTo>
                  <a:lnTo>
                    <a:pt x="11325" y="5537"/>
                  </a:lnTo>
                  <a:lnTo>
                    <a:pt x="11984" y="5614"/>
                  </a:lnTo>
                  <a:lnTo>
                    <a:pt x="11878" y="5155"/>
                  </a:lnTo>
                  <a:cubicBezTo>
                    <a:pt x="11679" y="4294"/>
                    <a:pt x="11511" y="3485"/>
                    <a:pt x="11398" y="2819"/>
                  </a:cubicBezTo>
                  <a:lnTo>
                    <a:pt x="11398" y="2819"/>
                  </a:lnTo>
                  <a:cubicBezTo>
                    <a:pt x="11606" y="3579"/>
                    <a:pt x="11829" y="4511"/>
                    <a:pt x="12009" y="5372"/>
                  </a:cubicBezTo>
                  <a:lnTo>
                    <a:pt x="12660" y="5247"/>
                  </a:lnTo>
                  <a:cubicBezTo>
                    <a:pt x="12504" y="4352"/>
                    <a:pt x="12382" y="3329"/>
                    <a:pt x="12369" y="2696"/>
                  </a:cubicBezTo>
                  <a:lnTo>
                    <a:pt x="12369" y="2696"/>
                  </a:lnTo>
                  <a:cubicBezTo>
                    <a:pt x="12580" y="3332"/>
                    <a:pt x="12828" y="4438"/>
                    <a:pt x="12983" y="5421"/>
                  </a:cubicBezTo>
                  <a:lnTo>
                    <a:pt x="13420" y="8122"/>
                  </a:lnTo>
                  <a:lnTo>
                    <a:pt x="13640" y="5397"/>
                  </a:lnTo>
                  <a:cubicBezTo>
                    <a:pt x="13680" y="4935"/>
                    <a:pt x="13744" y="4419"/>
                    <a:pt x="13820" y="4022"/>
                  </a:cubicBezTo>
                  <a:cubicBezTo>
                    <a:pt x="13884" y="4380"/>
                    <a:pt x="13958" y="4902"/>
                    <a:pt x="14025" y="5641"/>
                  </a:cubicBezTo>
                  <a:lnTo>
                    <a:pt x="14046" y="5861"/>
                  </a:lnTo>
                  <a:lnTo>
                    <a:pt x="14257" y="5928"/>
                  </a:lnTo>
                  <a:cubicBezTo>
                    <a:pt x="14660" y="6053"/>
                    <a:pt x="15012" y="6307"/>
                    <a:pt x="15256" y="6652"/>
                  </a:cubicBezTo>
                  <a:lnTo>
                    <a:pt x="15290" y="6698"/>
                  </a:lnTo>
                  <a:lnTo>
                    <a:pt x="15335" y="6732"/>
                  </a:lnTo>
                  <a:cubicBezTo>
                    <a:pt x="15412" y="6784"/>
                    <a:pt x="15470" y="6829"/>
                    <a:pt x="15522" y="6872"/>
                  </a:cubicBezTo>
                  <a:cubicBezTo>
                    <a:pt x="15827" y="7132"/>
                    <a:pt x="16096" y="7434"/>
                    <a:pt x="16316" y="7773"/>
                  </a:cubicBezTo>
                  <a:lnTo>
                    <a:pt x="16408" y="7914"/>
                  </a:lnTo>
                  <a:lnTo>
                    <a:pt x="16478" y="8036"/>
                  </a:lnTo>
                  <a:cubicBezTo>
                    <a:pt x="17187" y="9288"/>
                    <a:pt x="17452" y="11100"/>
                    <a:pt x="17272" y="13418"/>
                  </a:cubicBezTo>
                  <a:lnTo>
                    <a:pt x="17251" y="13681"/>
                  </a:lnTo>
                  <a:lnTo>
                    <a:pt x="17504" y="13757"/>
                  </a:lnTo>
                  <a:cubicBezTo>
                    <a:pt x="18500" y="14066"/>
                    <a:pt x="19667" y="14634"/>
                    <a:pt x="19572" y="15584"/>
                  </a:cubicBezTo>
                  <a:cubicBezTo>
                    <a:pt x="19560" y="15746"/>
                    <a:pt x="19481" y="15896"/>
                    <a:pt x="19352" y="16000"/>
                  </a:cubicBezTo>
                  <a:cubicBezTo>
                    <a:pt x="19135" y="16171"/>
                    <a:pt x="18754" y="16253"/>
                    <a:pt x="18149" y="16253"/>
                  </a:cubicBezTo>
                  <a:cubicBezTo>
                    <a:pt x="17889" y="16253"/>
                    <a:pt x="17574" y="16238"/>
                    <a:pt x="17190" y="16204"/>
                  </a:cubicBezTo>
                  <a:lnTo>
                    <a:pt x="16896" y="16180"/>
                  </a:lnTo>
                  <a:lnTo>
                    <a:pt x="16838" y="16470"/>
                  </a:lnTo>
                  <a:cubicBezTo>
                    <a:pt x="16563" y="17875"/>
                    <a:pt x="16227" y="19170"/>
                    <a:pt x="15980" y="20117"/>
                  </a:cubicBezTo>
                  <a:cubicBezTo>
                    <a:pt x="15329" y="22610"/>
                    <a:pt x="12360" y="22961"/>
                    <a:pt x="11117" y="23001"/>
                  </a:cubicBezTo>
                  <a:lnTo>
                    <a:pt x="10802" y="23010"/>
                  </a:lnTo>
                  <a:lnTo>
                    <a:pt x="10741" y="25677"/>
                  </a:lnTo>
                  <a:lnTo>
                    <a:pt x="10585" y="23004"/>
                  </a:lnTo>
                  <a:lnTo>
                    <a:pt x="10289" y="22989"/>
                  </a:lnTo>
                  <a:cubicBezTo>
                    <a:pt x="10100" y="22979"/>
                    <a:pt x="9907" y="22964"/>
                    <a:pt x="9724" y="22946"/>
                  </a:cubicBezTo>
                  <a:lnTo>
                    <a:pt x="9382" y="22906"/>
                  </a:lnTo>
                  <a:lnTo>
                    <a:pt x="9217" y="25677"/>
                  </a:lnTo>
                  <a:lnTo>
                    <a:pt x="9156" y="22869"/>
                  </a:lnTo>
                  <a:lnTo>
                    <a:pt x="8893" y="22821"/>
                  </a:lnTo>
                  <a:cubicBezTo>
                    <a:pt x="7674" y="22591"/>
                    <a:pt x="6623" y="22173"/>
                    <a:pt x="5936" y="21638"/>
                  </a:cubicBezTo>
                  <a:cubicBezTo>
                    <a:pt x="5237" y="21095"/>
                    <a:pt x="4711" y="20319"/>
                    <a:pt x="4378" y="19329"/>
                  </a:cubicBezTo>
                  <a:lnTo>
                    <a:pt x="4335" y="19204"/>
                  </a:lnTo>
                  <a:lnTo>
                    <a:pt x="2921" y="18455"/>
                  </a:lnTo>
                  <a:lnTo>
                    <a:pt x="2918" y="18459"/>
                  </a:lnTo>
                  <a:lnTo>
                    <a:pt x="3392" y="15346"/>
                  </a:lnTo>
                  <a:lnTo>
                    <a:pt x="3135" y="15254"/>
                  </a:lnTo>
                  <a:cubicBezTo>
                    <a:pt x="2194" y="14921"/>
                    <a:pt x="652" y="14200"/>
                    <a:pt x="853" y="13116"/>
                  </a:cubicBezTo>
                  <a:cubicBezTo>
                    <a:pt x="881" y="12954"/>
                    <a:pt x="972" y="12810"/>
                    <a:pt x="1110" y="12719"/>
                  </a:cubicBezTo>
                  <a:cubicBezTo>
                    <a:pt x="1278" y="12608"/>
                    <a:pt x="1527" y="12552"/>
                    <a:pt x="1894" y="12552"/>
                  </a:cubicBezTo>
                  <a:cubicBezTo>
                    <a:pt x="2273" y="12552"/>
                    <a:pt x="2777" y="12611"/>
                    <a:pt x="3447" y="12731"/>
                  </a:cubicBezTo>
                  <a:lnTo>
                    <a:pt x="3780" y="12789"/>
                  </a:lnTo>
                  <a:lnTo>
                    <a:pt x="3966" y="11561"/>
                  </a:lnTo>
                  <a:lnTo>
                    <a:pt x="4323" y="11518"/>
                  </a:lnTo>
                  <a:lnTo>
                    <a:pt x="4363" y="11274"/>
                  </a:lnTo>
                  <a:cubicBezTo>
                    <a:pt x="4488" y="10538"/>
                    <a:pt x="4620" y="9826"/>
                    <a:pt x="4739" y="9197"/>
                  </a:cubicBezTo>
                  <a:cubicBezTo>
                    <a:pt x="5020" y="7697"/>
                    <a:pt x="5670" y="6616"/>
                    <a:pt x="6663" y="5977"/>
                  </a:cubicBezTo>
                  <a:lnTo>
                    <a:pt x="6703" y="5950"/>
                  </a:lnTo>
                  <a:lnTo>
                    <a:pt x="6736" y="5913"/>
                  </a:lnTo>
                  <a:cubicBezTo>
                    <a:pt x="7008" y="5589"/>
                    <a:pt x="7378" y="5369"/>
                    <a:pt x="7790" y="5278"/>
                  </a:cubicBezTo>
                  <a:lnTo>
                    <a:pt x="8322" y="5165"/>
                  </a:lnTo>
                  <a:lnTo>
                    <a:pt x="7977" y="4743"/>
                  </a:lnTo>
                  <a:cubicBezTo>
                    <a:pt x="7491" y="4150"/>
                    <a:pt x="7228" y="3762"/>
                    <a:pt x="7088" y="3515"/>
                  </a:cubicBezTo>
                  <a:lnTo>
                    <a:pt x="7088" y="3515"/>
                  </a:lnTo>
                  <a:cubicBezTo>
                    <a:pt x="7393" y="3781"/>
                    <a:pt x="7891" y="4300"/>
                    <a:pt x="8615" y="5217"/>
                  </a:cubicBezTo>
                  <a:lnTo>
                    <a:pt x="8679" y="5296"/>
                  </a:lnTo>
                  <a:lnTo>
                    <a:pt x="8774" y="5326"/>
                  </a:lnTo>
                  <a:cubicBezTo>
                    <a:pt x="8817" y="5339"/>
                    <a:pt x="8856" y="5354"/>
                    <a:pt x="8899" y="5369"/>
                  </a:cubicBezTo>
                  <a:lnTo>
                    <a:pt x="9669" y="5675"/>
                  </a:lnTo>
                  <a:lnTo>
                    <a:pt x="9321" y="4923"/>
                  </a:lnTo>
                  <a:cubicBezTo>
                    <a:pt x="8551" y="3262"/>
                    <a:pt x="8062" y="2049"/>
                    <a:pt x="7812" y="1310"/>
                  </a:cubicBezTo>
                  <a:lnTo>
                    <a:pt x="7812" y="1310"/>
                  </a:lnTo>
                  <a:cubicBezTo>
                    <a:pt x="8258" y="2031"/>
                    <a:pt x="8936" y="3332"/>
                    <a:pt x="9797" y="5241"/>
                  </a:cubicBezTo>
                  <a:lnTo>
                    <a:pt x="9883" y="5424"/>
                  </a:lnTo>
                  <a:lnTo>
                    <a:pt x="10607" y="5464"/>
                  </a:lnTo>
                  <a:lnTo>
                    <a:pt x="10445" y="4997"/>
                  </a:lnTo>
                  <a:cubicBezTo>
                    <a:pt x="9822" y="3200"/>
                    <a:pt x="9458" y="1933"/>
                    <a:pt x="9305" y="1212"/>
                  </a:cubicBezTo>
                  <a:close/>
                  <a:moveTo>
                    <a:pt x="9089" y="27873"/>
                  </a:moveTo>
                  <a:lnTo>
                    <a:pt x="9079" y="27995"/>
                  </a:lnTo>
                  <a:cubicBezTo>
                    <a:pt x="8835" y="28035"/>
                    <a:pt x="8618" y="28068"/>
                    <a:pt x="8426" y="28099"/>
                  </a:cubicBezTo>
                  <a:cubicBezTo>
                    <a:pt x="8627" y="28026"/>
                    <a:pt x="8835" y="27955"/>
                    <a:pt x="9031" y="27891"/>
                  </a:cubicBezTo>
                  <a:lnTo>
                    <a:pt x="9089" y="27873"/>
                  </a:lnTo>
                  <a:close/>
                  <a:moveTo>
                    <a:pt x="10873" y="27873"/>
                  </a:moveTo>
                  <a:lnTo>
                    <a:pt x="10931" y="27891"/>
                  </a:lnTo>
                  <a:cubicBezTo>
                    <a:pt x="11126" y="27955"/>
                    <a:pt x="11334" y="28026"/>
                    <a:pt x="11532" y="28099"/>
                  </a:cubicBezTo>
                  <a:cubicBezTo>
                    <a:pt x="11343" y="28072"/>
                    <a:pt x="11126" y="28035"/>
                    <a:pt x="10879" y="27995"/>
                  </a:cubicBezTo>
                  <a:lnTo>
                    <a:pt x="10873" y="27873"/>
                  </a:lnTo>
                  <a:close/>
                  <a:moveTo>
                    <a:pt x="7418" y="1"/>
                  </a:moveTo>
                  <a:cubicBezTo>
                    <a:pt x="7402" y="1"/>
                    <a:pt x="7386" y="1"/>
                    <a:pt x="7372" y="2"/>
                  </a:cubicBezTo>
                  <a:cubicBezTo>
                    <a:pt x="7231" y="8"/>
                    <a:pt x="7106" y="82"/>
                    <a:pt x="7036" y="201"/>
                  </a:cubicBezTo>
                  <a:cubicBezTo>
                    <a:pt x="6938" y="363"/>
                    <a:pt x="6755" y="668"/>
                    <a:pt x="7909" y="3375"/>
                  </a:cubicBezTo>
                  <a:cubicBezTo>
                    <a:pt x="7170" y="2623"/>
                    <a:pt x="6904" y="2620"/>
                    <a:pt x="6770" y="2617"/>
                  </a:cubicBezTo>
                  <a:cubicBezTo>
                    <a:pt x="6763" y="2617"/>
                    <a:pt x="6757" y="2617"/>
                    <a:pt x="6750" y="2617"/>
                  </a:cubicBezTo>
                  <a:cubicBezTo>
                    <a:pt x="6611" y="2617"/>
                    <a:pt x="6482" y="2677"/>
                    <a:pt x="6391" y="2782"/>
                  </a:cubicBezTo>
                  <a:cubicBezTo>
                    <a:pt x="6147" y="3069"/>
                    <a:pt x="6193" y="3530"/>
                    <a:pt x="7170" y="4786"/>
                  </a:cubicBezTo>
                  <a:cubicBezTo>
                    <a:pt x="6825" y="4939"/>
                    <a:pt x="6517" y="5162"/>
                    <a:pt x="6269" y="5443"/>
                  </a:cubicBezTo>
                  <a:cubicBezTo>
                    <a:pt x="5139" y="6185"/>
                    <a:pt x="4406" y="7407"/>
                    <a:pt x="4091" y="9072"/>
                  </a:cubicBezTo>
                  <a:cubicBezTo>
                    <a:pt x="3987" y="9634"/>
                    <a:pt x="3868" y="10263"/>
                    <a:pt x="3758" y="10917"/>
                  </a:cubicBezTo>
                  <a:lnTo>
                    <a:pt x="3392" y="10959"/>
                  </a:lnTo>
                  <a:lnTo>
                    <a:pt x="3233" y="12019"/>
                  </a:lnTo>
                  <a:cubicBezTo>
                    <a:pt x="2733" y="11937"/>
                    <a:pt x="2295" y="11887"/>
                    <a:pt x="1915" y="11887"/>
                  </a:cubicBezTo>
                  <a:cubicBezTo>
                    <a:pt x="1433" y="11887"/>
                    <a:pt x="1045" y="11968"/>
                    <a:pt x="746" y="12166"/>
                  </a:cubicBezTo>
                  <a:cubicBezTo>
                    <a:pt x="462" y="12355"/>
                    <a:pt x="267" y="12655"/>
                    <a:pt x="206" y="12991"/>
                  </a:cubicBezTo>
                  <a:cubicBezTo>
                    <a:pt x="1" y="14103"/>
                    <a:pt x="868" y="15086"/>
                    <a:pt x="2658" y="15780"/>
                  </a:cubicBezTo>
                  <a:lnTo>
                    <a:pt x="2197" y="18822"/>
                  </a:lnTo>
                  <a:lnTo>
                    <a:pt x="3792" y="19665"/>
                  </a:lnTo>
                  <a:cubicBezTo>
                    <a:pt x="4171" y="20722"/>
                    <a:pt x="4754" y="21559"/>
                    <a:pt x="5530" y="22161"/>
                  </a:cubicBezTo>
                  <a:cubicBezTo>
                    <a:pt x="6248" y="22720"/>
                    <a:pt x="7295" y="23163"/>
                    <a:pt x="8505" y="23419"/>
                  </a:cubicBezTo>
                  <a:lnTo>
                    <a:pt x="8591" y="27341"/>
                  </a:lnTo>
                  <a:cubicBezTo>
                    <a:pt x="8383" y="27412"/>
                    <a:pt x="8062" y="27525"/>
                    <a:pt x="7738" y="27647"/>
                  </a:cubicBezTo>
                  <a:cubicBezTo>
                    <a:pt x="6752" y="28023"/>
                    <a:pt x="6419" y="28221"/>
                    <a:pt x="6507" y="28579"/>
                  </a:cubicBezTo>
                  <a:cubicBezTo>
                    <a:pt x="6571" y="28844"/>
                    <a:pt x="6830" y="28902"/>
                    <a:pt x="7109" y="28902"/>
                  </a:cubicBezTo>
                  <a:cubicBezTo>
                    <a:pt x="7218" y="28902"/>
                    <a:pt x="7331" y="28893"/>
                    <a:pt x="7436" y="28884"/>
                  </a:cubicBezTo>
                  <a:cubicBezTo>
                    <a:pt x="7873" y="28854"/>
                    <a:pt x="8551" y="28759"/>
                    <a:pt x="9452" y="28606"/>
                  </a:cubicBezTo>
                  <a:lnTo>
                    <a:pt x="9709" y="28560"/>
                  </a:lnTo>
                  <a:lnTo>
                    <a:pt x="9981" y="23978"/>
                  </a:lnTo>
                  <a:lnTo>
                    <a:pt x="10246" y="28560"/>
                  </a:lnTo>
                  <a:lnTo>
                    <a:pt x="10506" y="28606"/>
                  </a:lnTo>
                  <a:cubicBezTo>
                    <a:pt x="11407" y="28759"/>
                    <a:pt x="12085" y="28854"/>
                    <a:pt x="12522" y="28884"/>
                  </a:cubicBezTo>
                  <a:cubicBezTo>
                    <a:pt x="12626" y="28893"/>
                    <a:pt x="12736" y="28902"/>
                    <a:pt x="12843" y="28902"/>
                  </a:cubicBezTo>
                  <a:lnTo>
                    <a:pt x="12846" y="28899"/>
                  </a:lnTo>
                  <a:cubicBezTo>
                    <a:pt x="13127" y="28899"/>
                    <a:pt x="13387" y="28844"/>
                    <a:pt x="13454" y="28579"/>
                  </a:cubicBezTo>
                  <a:cubicBezTo>
                    <a:pt x="13542" y="28218"/>
                    <a:pt x="13206" y="28023"/>
                    <a:pt x="12220" y="27647"/>
                  </a:cubicBezTo>
                  <a:cubicBezTo>
                    <a:pt x="11899" y="27522"/>
                    <a:pt x="11578" y="27412"/>
                    <a:pt x="11367" y="27341"/>
                  </a:cubicBezTo>
                  <a:lnTo>
                    <a:pt x="11450" y="23645"/>
                  </a:lnTo>
                  <a:cubicBezTo>
                    <a:pt x="14227" y="23483"/>
                    <a:pt x="16102" y="22271"/>
                    <a:pt x="16621" y="20285"/>
                  </a:cubicBezTo>
                  <a:cubicBezTo>
                    <a:pt x="16854" y="19393"/>
                    <a:pt x="17165" y="18196"/>
                    <a:pt x="17431" y="16885"/>
                  </a:cubicBezTo>
                  <a:cubicBezTo>
                    <a:pt x="17706" y="16904"/>
                    <a:pt x="17941" y="16913"/>
                    <a:pt x="18149" y="16913"/>
                  </a:cubicBezTo>
                  <a:cubicBezTo>
                    <a:pt x="18922" y="16913"/>
                    <a:pt x="19423" y="16791"/>
                    <a:pt x="19765" y="16516"/>
                  </a:cubicBezTo>
                  <a:cubicBezTo>
                    <a:pt x="20033" y="16302"/>
                    <a:pt x="20205" y="15987"/>
                    <a:pt x="20232" y="15645"/>
                  </a:cubicBezTo>
                  <a:cubicBezTo>
                    <a:pt x="20305" y="14906"/>
                    <a:pt x="19957" y="13898"/>
                    <a:pt x="17950" y="13208"/>
                  </a:cubicBezTo>
                  <a:cubicBezTo>
                    <a:pt x="18088" y="11127"/>
                    <a:pt x="17862" y="9432"/>
                    <a:pt x="17278" y="8149"/>
                  </a:cubicBezTo>
                  <a:lnTo>
                    <a:pt x="17715" y="8106"/>
                  </a:lnTo>
                  <a:lnTo>
                    <a:pt x="17706" y="7801"/>
                  </a:lnTo>
                  <a:cubicBezTo>
                    <a:pt x="17697" y="7456"/>
                    <a:pt x="17538" y="7288"/>
                    <a:pt x="17410" y="7208"/>
                  </a:cubicBezTo>
                  <a:cubicBezTo>
                    <a:pt x="17312" y="7149"/>
                    <a:pt x="17202" y="7120"/>
                    <a:pt x="17077" y="7120"/>
                  </a:cubicBezTo>
                  <a:cubicBezTo>
                    <a:pt x="16968" y="7120"/>
                    <a:pt x="16849" y="7143"/>
                    <a:pt x="16716" y="7187"/>
                  </a:cubicBezTo>
                  <a:cubicBezTo>
                    <a:pt x="16493" y="6884"/>
                    <a:pt x="16237" y="6609"/>
                    <a:pt x="15949" y="6368"/>
                  </a:cubicBezTo>
                  <a:cubicBezTo>
                    <a:pt x="15894" y="6322"/>
                    <a:pt x="15836" y="6276"/>
                    <a:pt x="15766" y="6225"/>
                  </a:cubicBezTo>
                  <a:cubicBezTo>
                    <a:pt x="15485" y="5846"/>
                    <a:pt x="15106" y="5553"/>
                    <a:pt x="14669" y="5372"/>
                  </a:cubicBezTo>
                  <a:cubicBezTo>
                    <a:pt x="14453" y="3179"/>
                    <a:pt x="14223" y="2993"/>
                    <a:pt x="14101" y="2892"/>
                  </a:cubicBezTo>
                  <a:cubicBezTo>
                    <a:pt x="14028" y="2829"/>
                    <a:pt x="13935" y="2796"/>
                    <a:pt x="13840" y="2796"/>
                  </a:cubicBezTo>
                  <a:cubicBezTo>
                    <a:pt x="13828" y="2796"/>
                    <a:pt x="13817" y="2796"/>
                    <a:pt x="13805" y="2797"/>
                  </a:cubicBezTo>
                  <a:cubicBezTo>
                    <a:pt x="13671" y="2812"/>
                    <a:pt x="13463" y="2831"/>
                    <a:pt x="13280" y="3448"/>
                  </a:cubicBezTo>
                  <a:cubicBezTo>
                    <a:pt x="12828" y="1578"/>
                    <a:pt x="12443" y="1569"/>
                    <a:pt x="12256" y="1566"/>
                  </a:cubicBezTo>
                  <a:cubicBezTo>
                    <a:pt x="12253" y="1566"/>
                    <a:pt x="12250" y="1566"/>
                    <a:pt x="12246" y="1566"/>
                  </a:cubicBezTo>
                  <a:cubicBezTo>
                    <a:pt x="12115" y="1566"/>
                    <a:pt x="11991" y="1624"/>
                    <a:pt x="11908" y="1725"/>
                  </a:cubicBezTo>
                  <a:cubicBezTo>
                    <a:pt x="11868" y="1771"/>
                    <a:pt x="11841" y="1823"/>
                    <a:pt x="11819" y="1878"/>
                  </a:cubicBezTo>
                  <a:cubicBezTo>
                    <a:pt x="11447" y="748"/>
                    <a:pt x="11211" y="637"/>
                    <a:pt x="11032" y="637"/>
                  </a:cubicBezTo>
                  <a:cubicBezTo>
                    <a:pt x="11009" y="637"/>
                    <a:pt x="10988" y="639"/>
                    <a:pt x="10967" y="641"/>
                  </a:cubicBezTo>
                  <a:cubicBezTo>
                    <a:pt x="10851" y="650"/>
                    <a:pt x="10744" y="711"/>
                    <a:pt x="10674" y="806"/>
                  </a:cubicBezTo>
                  <a:cubicBezTo>
                    <a:pt x="10610" y="897"/>
                    <a:pt x="10472" y="1084"/>
                    <a:pt x="10653" y="2354"/>
                  </a:cubicBezTo>
                  <a:cubicBezTo>
                    <a:pt x="9609" y="166"/>
                    <a:pt x="9228" y="38"/>
                    <a:pt x="9028" y="38"/>
                  </a:cubicBezTo>
                  <a:cubicBezTo>
                    <a:pt x="9014" y="38"/>
                    <a:pt x="9000" y="38"/>
                    <a:pt x="8988" y="39"/>
                  </a:cubicBezTo>
                  <a:cubicBezTo>
                    <a:pt x="8856" y="48"/>
                    <a:pt x="8737" y="115"/>
                    <a:pt x="8664" y="225"/>
                  </a:cubicBezTo>
                  <a:cubicBezTo>
                    <a:pt x="8600" y="323"/>
                    <a:pt x="8481" y="497"/>
                    <a:pt x="8698" y="1496"/>
                  </a:cubicBezTo>
                  <a:cubicBezTo>
                    <a:pt x="7909" y="101"/>
                    <a:pt x="7602" y="1"/>
                    <a:pt x="7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0" name="Google Shape;5810;p7"/>
            <p:cNvSpPr/>
            <p:nvPr/>
          </p:nvSpPr>
          <p:spPr>
            <a:xfrm>
              <a:off x="1657425" y="2580425"/>
              <a:ext cx="96450" cy="156225"/>
            </a:xfrm>
            <a:custGeom>
              <a:avLst/>
              <a:gdLst/>
              <a:ahLst/>
              <a:cxnLst/>
              <a:rect l="l" t="t" r="r" b="b"/>
              <a:pathLst>
                <a:path w="3858" h="6249" extrusionOk="0">
                  <a:moveTo>
                    <a:pt x="2923" y="1"/>
                  </a:moveTo>
                  <a:lnTo>
                    <a:pt x="3042" y="5258"/>
                  </a:lnTo>
                  <a:cubicBezTo>
                    <a:pt x="3042" y="5258"/>
                    <a:pt x="1" y="6249"/>
                    <a:pt x="1236" y="6249"/>
                  </a:cubicBezTo>
                  <a:cubicBezTo>
                    <a:pt x="1588" y="6249"/>
                    <a:pt x="2289" y="6168"/>
                    <a:pt x="3509" y="5960"/>
                  </a:cubicBezTo>
                  <a:lnTo>
                    <a:pt x="3857" y="1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1" name="Google Shape;5811;p7"/>
            <p:cNvSpPr/>
            <p:nvPr/>
          </p:nvSpPr>
          <p:spPr>
            <a:xfrm>
              <a:off x="1765600" y="2580425"/>
              <a:ext cx="96450" cy="156225"/>
            </a:xfrm>
            <a:custGeom>
              <a:avLst/>
              <a:gdLst/>
              <a:ahLst/>
              <a:cxnLst/>
              <a:rect l="l" t="t" r="r" b="b"/>
              <a:pathLst>
                <a:path w="3858" h="6249" extrusionOk="0">
                  <a:moveTo>
                    <a:pt x="1" y="1"/>
                  </a:moveTo>
                  <a:lnTo>
                    <a:pt x="349" y="5960"/>
                  </a:lnTo>
                  <a:cubicBezTo>
                    <a:pt x="1569" y="6168"/>
                    <a:pt x="2270" y="6249"/>
                    <a:pt x="2622" y="6249"/>
                  </a:cubicBezTo>
                  <a:cubicBezTo>
                    <a:pt x="3857" y="6249"/>
                    <a:pt x="816" y="5258"/>
                    <a:pt x="816" y="525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2" name="Google Shape;5812;p7"/>
            <p:cNvSpPr/>
            <p:nvPr/>
          </p:nvSpPr>
          <p:spPr>
            <a:xfrm>
              <a:off x="1751175" y="2604250"/>
              <a:ext cx="1325" cy="21425"/>
            </a:xfrm>
            <a:custGeom>
              <a:avLst/>
              <a:gdLst/>
              <a:ahLst/>
              <a:cxnLst/>
              <a:rect l="l" t="t" r="r" b="b"/>
              <a:pathLst>
                <a:path w="53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2" y="85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3" name="Google Shape;5813;p7"/>
            <p:cNvSpPr/>
            <p:nvPr/>
          </p:nvSpPr>
          <p:spPr>
            <a:xfrm>
              <a:off x="1730925" y="2601125"/>
              <a:ext cx="21575" cy="24550"/>
            </a:xfrm>
            <a:custGeom>
              <a:avLst/>
              <a:gdLst/>
              <a:ahLst/>
              <a:cxnLst/>
              <a:rect l="l" t="t" r="r" b="b"/>
              <a:pathLst>
                <a:path w="863" h="982" extrusionOk="0">
                  <a:moveTo>
                    <a:pt x="1" y="0"/>
                  </a:moveTo>
                  <a:lnTo>
                    <a:pt x="19" y="792"/>
                  </a:lnTo>
                  <a:cubicBezTo>
                    <a:pt x="285" y="853"/>
                    <a:pt x="548" y="917"/>
                    <a:pt x="813" y="981"/>
                  </a:cubicBezTo>
                  <a:lnTo>
                    <a:pt x="862" y="126"/>
                  </a:lnTo>
                  <a:cubicBezTo>
                    <a:pt x="572" y="95"/>
                    <a:pt x="282" y="52"/>
                    <a:pt x="1" y="0"/>
                  </a:cubicBezTo>
                  <a:close/>
                </a:path>
              </a:pathLst>
            </a:custGeom>
            <a:solidFill>
              <a:srgbClr val="D89E44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4" name="Google Shape;5814;p7"/>
            <p:cNvSpPr/>
            <p:nvPr/>
          </p:nvSpPr>
          <p:spPr>
            <a:xfrm>
              <a:off x="1766975" y="2605400"/>
              <a:ext cx="21400" cy="34150"/>
            </a:xfrm>
            <a:custGeom>
              <a:avLst/>
              <a:gdLst/>
              <a:ahLst/>
              <a:cxnLst/>
              <a:rect l="l" t="t" r="r" b="b"/>
              <a:pathLst>
                <a:path w="856" h="1366" extrusionOk="0">
                  <a:moveTo>
                    <a:pt x="1" y="1"/>
                  </a:moveTo>
                  <a:cubicBezTo>
                    <a:pt x="2" y="1"/>
                    <a:pt x="3" y="1"/>
                    <a:pt x="4" y="1"/>
                  </a:cubicBez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74" y="1177"/>
                  </a:lnTo>
                  <a:cubicBezTo>
                    <a:pt x="324" y="1241"/>
                    <a:pt x="575" y="1302"/>
                    <a:pt x="825" y="1366"/>
                  </a:cubicBezTo>
                  <a:lnTo>
                    <a:pt x="856" y="13"/>
                  </a:lnTo>
                  <a:lnTo>
                    <a:pt x="856" y="13"/>
                  </a:lnTo>
                  <a:cubicBezTo>
                    <a:pt x="755" y="16"/>
                    <a:pt x="654" y="16"/>
                    <a:pt x="551" y="16"/>
                  </a:cubicBezTo>
                  <a:cubicBezTo>
                    <a:pt x="368" y="16"/>
                    <a:pt x="186" y="10"/>
                    <a:pt x="4" y="1"/>
                  </a:cubicBezTo>
                  <a:close/>
                </a:path>
              </a:pathLst>
            </a:custGeom>
            <a:solidFill>
              <a:srgbClr val="D89E44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5" name="Google Shape;5815;p7"/>
            <p:cNvSpPr/>
            <p:nvPr/>
          </p:nvSpPr>
          <p:spPr>
            <a:xfrm>
              <a:off x="1514900" y="2327825"/>
              <a:ext cx="128550" cy="91275"/>
            </a:xfrm>
            <a:custGeom>
              <a:avLst/>
              <a:gdLst/>
              <a:ahLst/>
              <a:cxnLst/>
              <a:rect l="l" t="t" r="r" b="b"/>
              <a:pathLst>
                <a:path w="5142" h="3651" extrusionOk="0">
                  <a:moveTo>
                    <a:pt x="1722" y="1"/>
                  </a:moveTo>
                  <a:cubicBezTo>
                    <a:pt x="1289" y="1"/>
                    <a:pt x="976" y="72"/>
                    <a:pt x="746" y="226"/>
                  </a:cubicBezTo>
                  <a:cubicBezTo>
                    <a:pt x="535" y="366"/>
                    <a:pt x="388" y="586"/>
                    <a:pt x="345" y="837"/>
                  </a:cubicBezTo>
                  <a:cubicBezTo>
                    <a:pt x="0" y="2697"/>
                    <a:pt x="3434" y="3549"/>
                    <a:pt x="3825" y="3638"/>
                  </a:cubicBezTo>
                  <a:cubicBezTo>
                    <a:pt x="3858" y="3647"/>
                    <a:pt x="3892" y="3650"/>
                    <a:pt x="3925" y="3650"/>
                  </a:cubicBezTo>
                  <a:lnTo>
                    <a:pt x="3925" y="3647"/>
                  </a:lnTo>
                  <a:cubicBezTo>
                    <a:pt x="4148" y="3647"/>
                    <a:pt x="4338" y="3479"/>
                    <a:pt x="4362" y="3259"/>
                  </a:cubicBezTo>
                  <a:cubicBezTo>
                    <a:pt x="4387" y="3036"/>
                    <a:pt x="4240" y="2831"/>
                    <a:pt x="4023" y="2780"/>
                  </a:cubicBezTo>
                  <a:cubicBezTo>
                    <a:pt x="3079" y="2560"/>
                    <a:pt x="1057" y="1808"/>
                    <a:pt x="1210" y="996"/>
                  </a:cubicBezTo>
                  <a:cubicBezTo>
                    <a:pt x="1216" y="968"/>
                    <a:pt x="1219" y="965"/>
                    <a:pt x="1234" y="956"/>
                  </a:cubicBezTo>
                  <a:cubicBezTo>
                    <a:pt x="1320" y="898"/>
                    <a:pt x="1483" y="875"/>
                    <a:pt x="1697" y="875"/>
                  </a:cubicBezTo>
                  <a:cubicBezTo>
                    <a:pt x="2437" y="875"/>
                    <a:pt x="3779" y="1161"/>
                    <a:pt x="4582" y="1332"/>
                  </a:cubicBezTo>
                  <a:cubicBezTo>
                    <a:pt x="4609" y="1336"/>
                    <a:pt x="4635" y="1339"/>
                    <a:pt x="4661" y="1339"/>
                  </a:cubicBezTo>
                  <a:cubicBezTo>
                    <a:pt x="4866" y="1339"/>
                    <a:pt x="5049" y="1195"/>
                    <a:pt x="5092" y="990"/>
                  </a:cubicBezTo>
                  <a:cubicBezTo>
                    <a:pt x="5141" y="757"/>
                    <a:pt x="4998" y="528"/>
                    <a:pt x="4765" y="470"/>
                  </a:cubicBezTo>
                  <a:cubicBezTo>
                    <a:pt x="3363" y="173"/>
                    <a:pt x="2397" y="1"/>
                    <a:pt x="172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6" name="Google Shape;5816;p7"/>
            <p:cNvSpPr/>
            <p:nvPr/>
          </p:nvSpPr>
          <p:spPr>
            <a:xfrm>
              <a:off x="1888250" y="2350300"/>
              <a:ext cx="124200" cy="86650"/>
            </a:xfrm>
            <a:custGeom>
              <a:avLst/>
              <a:gdLst/>
              <a:ahLst/>
              <a:cxnLst/>
              <a:rect l="l" t="t" r="r" b="b"/>
              <a:pathLst>
                <a:path w="4968" h="3466" extrusionOk="0">
                  <a:moveTo>
                    <a:pt x="1014" y="1"/>
                  </a:moveTo>
                  <a:cubicBezTo>
                    <a:pt x="798" y="1"/>
                    <a:pt x="609" y="160"/>
                    <a:pt x="578" y="378"/>
                  </a:cubicBezTo>
                  <a:cubicBezTo>
                    <a:pt x="544" y="619"/>
                    <a:pt x="712" y="842"/>
                    <a:pt x="951" y="876"/>
                  </a:cubicBezTo>
                  <a:cubicBezTo>
                    <a:pt x="1913" y="1013"/>
                    <a:pt x="3990" y="1590"/>
                    <a:pt x="3907" y="2412"/>
                  </a:cubicBezTo>
                  <a:cubicBezTo>
                    <a:pt x="3907" y="2443"/>
                    <a:pt x="3901" y="2446"/>
                    <a:pt x="3889" y="2455"/>
                  </a:cubicBezTo>
                  <a:cubicBezTo>
                    <a:pt x="3767" y="2553"/>
                    <a:pt x="3456" y="2590"/>
                    <a:pt x="3058" y="2590"/>
                  </a:cubicBezTo>
                  <a:cubicBezTo>
                    <a:pt x="2295" y="2590"/>
                    <a:pt x="1211" y="2456"/>
                    <a:pt x="520" y="2369"/>
                  </a:cubicBezTo>
                  <a:cubicBezTo>
                    <a:pt x="503" y="2367"/>
                    <a:pt x="486" y="2366"/>
                    <a:pt x="469" y="2366"/>
                  </a:cubicBezTo>
                  <a:cubicBezTo>
                    <a:pt x="248" y="2366"/>
                    <a:pt x="57" y="2530"/>
                    <a:pt x="31" y="2751"/>
                  </a:cubicBezTo>
                  <a:cubicBezTo>
                    <a:pt x="1" y="2992"/>
                    <a:pt x="172" y="3212"/>
                    <a:pt x="413" y="3243"/>
                  </a:cubicBezTo>
                  <a:cubicBezTo>
                    <a:pt x="1543" y="3380"/>
                    <a:pt x="2389" y="3466"/>
                    <a:pt x="3028" y="3466"/>
                  </a:cubicBezTo>
                  <a:cubicBezTo>
                    <a:pt x="3712" y="3466"/>
                    <a:pt x="4152" y="3368"/>
                    <a:pt x="4439" y="3139"/>
                  </a:cubicBezTo>
                  <a:cubicBezTo>
                    <a:pt x="4638" y="2983"/>
                    <a:pt x="4763" y="2751"/>
                    <a:pt x="4784" y="2498"/>
                  </a:cubicBezTo>
                  <a:cubicBezTo>
                    <a:pt x="4967" y="613"/>
                    <a:pt x="1473" y="63"/>
                    <a:pt x="1076" y="5"/>
                  </a:cubicBezTo>
                  <a:cubicBezTo>
                    <a:pt x="1055" y="2"/>
                    <a:pt x="1035" y="1"/>
                    <a:pt x="1014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7" name="Google Shape;5817;p7"/>
            <p:cNvSpPr/>
            <p:nvPr/>
          </p:nvSpPr>
          <p:spPr>
            <a:xfrm>
              <a:off x="1572400" y="2030750"/>
              <a:ext cx="415225" cy="575050"/>
            </a:xfrm>
            <a:custGeom>
              <a:avLst/>
              <a:gdLst/>
              <a:ahLst/>
              <a:cxnLst/>
              <a:rect l="l" t="t" r="r" b="b"/>
              <a:pathLst>
                <a:path w="16609" h="23002" extrusionOk="0">
                  <a:moveTo>
                    <a:pt x="4905" y="0"/>
                  </a:moveTo>
                  <a:cubicBezTo>
                    <a:pt x="4903" y="0"/>
                    <a:pt x="4902" y="0"/>
                    <a:pt x="4900" y="0"/>
                  </a:cubicBezTo>
                  <a:cubicBezTo>
                    <a:pt x="4393" y="22"/>
                    <a:pt x="6021" y="3611"/>
                    <a:pt x="6543" y="4735"/>
                  </a:cubicBezTo>
                  <a:lnTo>
                    <a:pt x="6440" y="4735"/>
                  </a:lnTo>
                  <a:cubicBezTo>
                    <a:pt x="5914" y="4063"/>
                    <a:pt x="4722" y="2614"/>
                    <a:pt x="4273" y="2614"/>
                  </a:cubicBezTo>
                  <a:cubicBezTo>
                    <a:pt x="4226" y="2614"/>
                    <a:pt x="4187" y="2630"/>
                    <a:pt x="4158" y="2664"/>
                  </a:cubicBezTo>
                  <a:cubicBezTo>
                    <a:pt x="3923" y="2939"/>
                    <a:pt x="4714" y="3996"/>
                    <a:pt x="5392" y="4802"/>
                  </a:cubicBezTo>
                  <a:cubicBezTo>
                    <a:pt x="4399" y="5001"/>
                    <a:pt x="2502" y="5773"/>
                    <a:pt x="1934" y="8801"/>
                  </a:cubicBezTo>
                  <a:cubicBezTo>
                    <a:pt x="1186" y="12781"/>
                    <a:pt x="0" y="19049"/>
                    <a:pt x="3247" y="21566"/>
                  </a:cubicBezTo>
                  <a:cubicBezTo>
                    <a:pt x="4377" y="22442"/>
                    <a:pt x="6373" y="23002"/>
                    <a:pt x="8338" y="23002"/>
                  </a:cubicBezTo>
                  <a:cubicBezTo>
                    <a:pt x="10807" y="23002"/>
                    <a:pt x="13227" y="22118"/>
                    <a:pt x="13814" y="19868"/>
                  </a:cubicBezTo>
                  <a:cubicBezTo>
                    <a:pt x="14742" y="16312"/>
                    <a:pt x="16609" y="9094"/>
                    <a:pt x="13252" y="6287"/>
                  </a:cubicBezTo>
                  <a:lnTo>
                    <a:pt x="13252" y="6284"/>
                  </a:lnTo>
                  <a:cubicBezTo>
                    <a:pt x="12888" y="5978"/>
                    <a:pt x="12418" y="5737"/>
                    <a:pt x="11895" y="5538"/>
                  </a:cubicBezTo>
                  <a:cubicBezTo>
                    <a:pt x="11838" y="4859"/>
                    <a:pt x="11639" y="2792"/>
                    <a:pt x="11358" y="2792"/>
                  </a:cubicBezTo>
                  <a:cubicBezTo>
                    <a:pt x="11356" y="2792"/>
                    <a:pt x="11354" y="2792"/>
                    <a:pt x="11352" y="2792"/>
                  </a:cubicBezTo>
                  <a:cubicBezTo>
                    <a:pt x="11006" y="2826"/>
                    <a:pt x="10829" y="5037"/>
                    <a:pt x="10829" y="5037"/>
                  </a:cubicBezTo>
                  <a:cubicBezTo>
                    <a:pt x="10829" y="5037"/>
                    <a:pt x="10273" y="1573"/>
                    <a:pt x="9760" y="1561"/>
                  </a:cubicBezTo>
                  <a:cubicBezTo>
                    <a:pt x="9759" y="1561"/>
                    <a:pt x="9758" y="1561"/>
                    <a:pt x="9757" y="1561"/>
                  </a:cubicBezTo>
                  <a:cubicBezTo>
                    <a:pt x="9252" y="1561"/>
                    <a:pt x="9849" y="4970"/>
                    <a:pt x="9849" y="4970"/>
                  </a:cubicBezTo>
                  <a:cubicBezTo>
                    <a:pt x="9849" y="4970"/>
                    <a:pt x="8939" y="638"/>
                    <a:pt x="8510" y="638"/>
                  </a:cubicBezTo>
                  <a:cubicBezTo>
                    <a:pt x="8508" y="638"/>
                    <a:pt x="8506" y="638"/>
                    <a:pt x="8505" y="639"/>
                  </a:cubicBezTo>
                  <a:cubicBezTo>
                    <a:pt x="8107" y="669"/>
                    <a:pt x="8960" y="4411"/>
                    <a:pt x="9073" y="4900"/>
                  </a:cubicBezTo>
                  <a:lnTo>
                    <a:pt x="9061" y="4900"/>
                  </a:lnTo>
                  <a:cubicBezTo>
                    <a:pt x="8841" y="4367"/>
                    <a:pt x="7048" y="37"/>
                    <a:pt x="6523" y="37"/>
                  </a:cubicBezTo>
                  <a:cubicBezTo>
                    <a:pt x="6522" y="37"/>
                    <a:pt x="6521" y="37"/>
                    <a:pt x="6519" y="37"/>
                  </a:cubicBezTo>
                  <a:cubicBezTo>
                    <a:pt x="6049" y="64"/>
                    <a:pt x="7264" y="3669"/>
                    <a:pt x="7649" y="4772"/>
                  </a:cubicBezTo>
                  <a:lnTo>
                    <a:pt x="7616" y="4772"/>
                  </a:lnTo>
                  <a:cubicBezTo>
                    <a:pt x="7110" y="3657"/>
                    <a:pt x="5418" y="0"/>
                    <a:pt x="4905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8" name="Google Shape;5818;p7"/>
            <p:cNvSpPr/>
            <p:nvPr/>
          </p:nvSpPr>
          <p:spPr>
            <a:xfrm>
              <a:off x="1630350" y="2254500"/>
              <a:ext cx="65325" cy="28450"/>
            </a:xfrm>
            <a:custGeom>
              <a:avLst/>
              <a:gdLst/>
              <a:ahLst/>
              <a:cxnLst/>
              <a:rect l="l" t="t" r="r" b="b"/>
              <a:pathLst>
                <a:path w="2613" h="1138" extrusionOk="0">
                  <a:moveTo>
                    <a:pt x="800" y="0"/>
                  </a:moveTo>
                  <a:cubicBezTo>
                    <a:pt x="664" y="0"/>
                    <a:pt x="528" y="18"/>
                    <a:pt x="398" y="55"/>
                  </a:cubicBezTo>
                  <a:cubicBezTo>
                    <a:pt x="297" y="80"/>
                    <a:pt x="206" y="129"/>
                    <a:pt x="129" y="196"/>
                  </a:cubicBezTo>
                  <a:cubicBezTo>
                    <a:pt x="71" y="245"/>
                    <a:pt x="31" y="315"/>
                    <a:pt x="19" y="388"/>
                  </a:cubicBezTo>
                  <a:cubicBezTo>
                    <a:pt x="1" y="471"/>
                    <a:pt x="19" y="553"/>
                    <a:pt x="68" y="620"/>
                  </a:cubicBezTo>
                  <a:cubicBezTo>
                    <a:pt x="123" y="700"/>
                    <a:pt x="199" y="767"/>
                    <a:pt x="285" y="813"/>
                  </a:cubicBezTo>
                  <a:cubicBezTo>
                    <a:pt x="398" y="877"/>
                    <a:pt x="517" y="926"/>
                    <a:pt x="642" y="963"/>
                  </a:cubicBezTo>
                  <a:cubicBezTo>
                    <a:pt x="801" y="1011"/>
                    <a:pt x="963" y="1051"/>
                    <a:pt x="1125" y="1079"/>
                  </a:cubicBezTo>
                  <a:cubicBezTo>
                    <a:pt x="1314" y="1112"/>
                    <a:pt x="1504" y="1134"/>
                    <a:pt x="1696" y="1137"/>
                  </a:cubicBezTo>
                  <a:cubicBezTo>
                    <a:pt x="1713" y="1137"/>
                    <a:pt x="1729" y="1137"/>
                    <a:pt x="1746" y="1137"/>
                  </a:cubicBezTo>
                  <a:cubicBezTo>
                    <a:pt x="1864" y="1137"/>
                    <a:pt x="1982" y="1128"/>
                    <a:pt x="2099" y="1106"/>
                  </a:cubicBezTo>
                  <a:cubicBezTo>
                    <a:pt x="2188" y="1091"/>
                    <a:pt x="2277" y="1063"/>
                    <a:pt x="2356" y="1021"/>
                  </a:cubicBezTo>
                  <a:cubicBezTo>
                    <a:pt x="2411" y="990"/>
                    <a:pt x="2460" y="953"/>
                    <a:pt x="2503" y="911"/>
                  </a:cubicBezTo>
                  <a:cubicBezTo>
                    <a:pt x="2533" y="880"/>
                    <a:pt x="2555" y="846"/>
                    <a:pt x="2570" y="810"/>
                  </a:cubicBezTo>
                  <a:cubicBezTo>
                    <a:pt x="2576" y="788"/>
                    <a:pt x="2582" y="770"/>
                    <a:pt x="2588" y="752"/>
                  </a:cubicBezTo>
                  <a:cubicBezTo>
                    <a:pt x="2613" y="596"/>
                    <a:pt x="2530" y="459"/>
                    <a:pt x="2338" y="339"/>
                  </a:cubicBezTo>
                  <a:cubicBezTo>
                    <a:pt x="2142" y="220"/>
                    <a:pt x="1846" y="126"/>
                    <a:pt x="1443" y="55"/>
                  </a:cubicBezTo>
                  <a:cubicBezTo>
                    <a:pt x="1241" y="19"/>
                    <a:pt x="1036" y="0"/>
                    <a:pt x="832" y="0"/>
                  </a:cubicBezTo>
                  <a:cubicBezTo>
                    <a:pt x="821" y="0"/>
                    <a:pt x="811" y="0"/>
                    <a:pt x="800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19" name="Google Shape;5819;p7"/>
            <p:cNvSpPr/>
            <p:nvPr/>
          </p:nvSpPr>
          <p:spPr>
            <a:xfrm>
              <a:off x="1846175" y="2283375"/>
              <a:ext cx="65325" cy="28500"/>
            </a:xfrm>
            <a:custGeom>
              <a:avLst/>
              <a:gdLst/>
              <a:ahLst/>
              <a:cxnLst/>
              <a:rect l="l" t="t" r="r" b="b"/>
              <a:pathLst>
                <a:path w="2613" h="1140" extrusionOk="0">
                  <a:moveTo>
                    <a:pt x="831" y="0"/>
                  </a:moveTo>
                  <a:cubicBezTo>
                    <a:pt x="685" y="0"/>
                    <a:pt x="538" y="18"/>
                    <a:pt x="397" y="55"/>
                  </a:cubicBezTo>
                  <a:cubicBezTo>
                    <a:pt x="297" y="82"/>
                    <a:pt x="205" y="128"/>
                    <a:pt x="129" y="196"/>
                  </a:cubicBezTo>
                  <a:cubicBezTo>
                    <a:pt x="71" y="247"/>
                    <a:pt x="31" y="315"/>
                    <a:pt x="16" y="391"/>
                  </a:cubicBezTo>
                  <a:cubicBezTo>
                    <a:pt x="0" y="473"/>
                    <a:pt x="16" y="556"/>
                    <a:pt x="65" y="623"/>
                  </a:cubicBezTo>
                  <a:cubicBezTo>
                    <a:pt x="123" y="703"/>
                    <a:pt x="196" y="767"/>
                    <a:pt x="281" y="816"/>
                  </a:cubicBezTo>
                  <a:cubicBezTo>
                    <a:pt x="394" y="877"/>
                    <a:pt x="517" y="929"/>
                    <a:pt x="642" y="965"/>
                  </a:cubicBezTo>
                  <a:cubicBezTo>
                    <a:pt x="798" y="1014"/>
                    <a:pt x="960" y="1051"/>
                    <a:pt x="1121" y="1078"/>
                  </a:cubicBezTo>
                  <a:cubicBezTo>
                    <a:pt x="1311" y="1115"/>
                    <a:pt x="1503" y="1133"/>
                    <a:pt x="1696" y="1139"/>
                  </a:cubicBezTo>
                  <a:cubicBezTo>
                    <a:pt x="1712" y="1140"/>
                    <a:pt x="1729" y="1140"/>
                    <a:pt x="1745" y="1140"/>
                  </a:cubicBezTo>
                  <a:cubicBezTo>
                    <a:pt x="1863" y="1140"/>
                    <a:pt x="1981" y="1130"/>
                    <a:pt x="2096" y="1109"/>
                  </a:cubicBezTo>
                  <a:cubicBezTo>
                    <a:pt x="2188" y="1094"/>
                    <a:pt x="2273" y="1063"/>
                    <a:pt x="2356" y="1020"/>
                  </a:cubicBezTo>
                  <a:cubicBezTo>
                    <a:pt x="2407" y="993"/>
                    <a:pt x="2456" y="956"/>
                    <a:pt x="2502" y="913"/>
                  </a:cubicBezTo>
                  <a:cubicBezTo>
                    <a:pt x="2530" y="883"/>
                    <a:pt x="2551" y="849"/>
                    <a:pt x="2566" y="809"/>
                  </a:cubicBezTo>
                  <a:cubicBezTo>
                    <a:pt x="2572" y="791"/>
                    <a:pt x="2579" y="773"/>
                    <a:pt x="2585" y="755"/>
                  </a:cubicBezTo>
                  <a:cubicBezTo>
                    <a:pt x="2612" y="599"/>
                    <a:pt x="2530" y="461"/>
                    <a:pt x="2337" y="342"/>
                  </a:cubicBezTo>
                  <a:cubicBezTo>
                    <a:pt x="2142" y="223"/>
                    <a:pt x="1845" y="128"/>
                    <a:pt x="1442" y="58"/>
                  </a:cubicBezTo>
                  <a:cubicBezTo>
                    <a:pt x="1241" y="21"/>
                    <a:pt x="1036" y="3"/>
                    <a:pt x="8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0" name="Google Shape;5820;p7"/>
            <p:cNvSpPr/>
            <p:nvPr/>
          </p:nvSpPr>
          <p:spPr>
            <a:xfrm>
              <a:off x="1749275" y="2262025"/>
              <a:ext cx="46675" cy="32350"/>
            </a:xfrm>
            <a:custGeom>
              <a:avLst/>
              <a:gdLst/>
              <a:ahLst/>
              <a:cxnLst/>
              <a:rect l="l" t="t" r="r" b="b"/>
              <a:pathLst>
                <a:path w="1867" h="1294" extrusionOk="0">
                  <a:moveTo>
                    <a:pt x="948" y="0"/>
                  </a:moveTo>
                  <a:cubicBezTo>
                    <a:pt x="787" y="0"/>
                    <a:pt x="625" y="47"/>
                    <a:pt x="486" y="139"/>
                  </a:cubicBezTo>
                  <a:cubicBezTo>
                    <a:pt x="364" y="225"/>
                    <a:pt x="263" y="341"/>
                    <a:pt x="189" y="475"/>
                  </a:cubicBezTo>
                  <a:cubicBezTo>
                    <a:pt x="58" y="726"/>
                    <a:pt x="0" y="1010"/>
                    <a:pt x="31" y="1294"/>
                  </a:cubicBezTo>
                  <a:cubicBezTo>
                    <a:pt x="104" y="1028"/>
                    <a:pt x="202" y="778"/>
                    <a:pt x="348" y="573"/>
                  </a:cubicBezTo>
                  <a:cubicBezTo>
                    <a:pt x="492" y="373"/>
                    <a:pt x="691" y="240"/>
                    <a:pt x="919" y="240"/>
                  </a:cubicBezTo>
                  <a:cubicBezTo>
                    <a:pt x="924" y="240"/>
                    <a:pt x="930" y="240"/>
                    <a:pt x="935" y="240"/>
                  </a:cubicBezTo>
                  <a:cubicBezTo>
                    <a:pt x="945" y="239"/>
                    <a:pt x="956" y="239"/>
                    <a:pt x="967" y="239"/>
                  </a:cubicBezTo>
                  <a:cubicBezTo>
                    <a:pt x="1186" y="239"/>
                    <a:pt x="1384" y="359"/>
                    <a:pt x="1524" y="552"/>
                  </a:cubicBezTo>
                  <a:cubicBezTo>
                    <a:pt x="1674" y="756"/>
                    <a:pt x="1766" y="1010"/>
                    <a:pt x="1824" y="1276"/>
                  </a:cubicBezTo>
                  <a:cubicBezTo>
                    <a:pt x="1866" y="995"/>
                    <a:pt x="1818" y="704"/>
                    <a:pt x="1683" y="454"/>
                  </a:cubicBezTo>
                  <a:cubicBezTo>
                    <a:pt x="1610" y="319"/>
                    <a:pt x="1506" y="203"/>
                    <a:pt x="1378" y="121"/>
                  </a:cubicBezTo>
                  <a:cubicBezTo>
                    <a:pt x="1246" y="40"/>
                    <a:pt x="1097" y="0"/>
                    <a:pt x="948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1" name="Google Shape;5821;p7"/>
            <p:cNvSpPr/>
            <p:nvPr/>
          </p:nvSpPr>
          <p:spPr>
            <a:xfrm>
              <a:off x="1753225" y="2196375"/>
              <a:ext cx="60725" cy="20100"/>
            </a:xfrm>
            <a:custGeom>
              <a:avLst/>
              <a:gdLst/>
              <a:ahLst/>
              <a:cxnLst/>
              <a:rect l="l" t="t" r="r" b="b"/>
              <a:pathLst>
                <a:path w="2429" h="804" extrusionOk="0">
                  <a:moveTo>
                    <a:pt x="1022" y="1"/>
                  </a:moveTo>
                  <a:cubicBezTo>
                    <a:pt x="935" y="1"/>
                    <a:pt x="847" y="8"/>
                    <a:pt x="758" y="22"/>
                  </a:cubicBezTo>
                  <a:cubicBezTo>
                    <a:pt x="508" y="59"/>
                    <a:pt x="273" y="160"/>
                    <a:pt x="71" y="312"/>
                  </a:cubicBezTo>
                  <a:cubicBezTo>
                    <a:pt x="1" y="367"/>
                    <a:pt x="13" y="489"/>
                    <a:pt x="71" y="548"/>
                  </a:cubicBezTo>
                  <a:cubicBezTo>
                    <a:pt x="104" y="579"/>
                    <a:pt x="142" y="592"/>
                    <a:pt x="181" y="592"/>
                  </a:cubicBezTo>
                  <a:cubicBezTo>
                    <a:pt x="225" y="592"/>
                    <a:pt x="269" y="575"/>
                    <a:pt x="306" y="548"/>
                  </a:cubicBezTo>
                  <a:lnTo>
                    <a:pt x="306" y="548"/>
                  </a:lnTo>
                  <a:cubicBezTo>
                    <a:pt x="283" y="565"/>
                    <a:pt x="275" y="572"/>
                    <a:pt x="276" y="572"/>
                  </a:cubicBezTo>
                  <a:cubicBezTo>
                    <a:pt x="276" y="572"/>
                    <a:pt x="307" y="549"/>
                    <a:pt x="319" y="541"/>
                  </a:cubicBezTo>
                  <a:cubicBezTo>
                    <a:pt x="352" y="517"/>
                    <a:pt x="389" y="496"/>
                    <a:pt x="429" y="477"/>
                  </a:cubicBezTo>
                  <a:cubicBezTo>
                    <a:pt x="453" y="462"/>
                    <a:pt x="480" y="450"/>
                    <a:pt x="508" y="438"/>
                  </a:cubicBezTo>
                  <a:cubicBezTo>
                    <a:pt x="508" y="437"/>
                    <a:pt x="509" y="437"/>
                    <a:pt x="509" y="437"/>
                  </a:cubicBezTo>
                  <a:lnTo>
                    <a:pt x="509" y="437"/>
                  </a:lnTo>
                  <a:cubicBezTo>
                    <a:pt x="509" y="437"/>
                    <a:pt x="509" y="437"/>
                    <a:pt x="509" y="437"/>
                  </a:cubicBezTo>
                  <a:cubicBezTo>
                    <a:pt x="510" y="437"/>
                    <a:pt x="515" y="436"/>
                    <a:pt x="526" y="431"/>
                  </a:cubicBezTo>
                  <a:lnTo>
                    <a:pt x="572" y="413"/>
                  </a:lnTo>
                  <a:cubicBezTo>
                    <a:pt x="648" y="386"/>
                    <a:pt x="728" y="364"/>
                    <a:pt x="807" y="349"/>
                  </a:cubicBezTo>
                  <a:cubicBezTo>
                    <a:pt x="881" y="335"/>
                    <a:pt x="955" y="328"/>
                    <a:pt x="1028" y="328"/>
                  </a:cubicBezTo>
                  <a:cubicBezTo>
                    <a:pt x="1409" y="328"/>
                    <a:pt x="1776" y="510"/>
                    <a:pt x="2066" y="761"/>
                  </a:cubicBezTo>
                  <a:cubicBezTo>
                    <a:pt x="2101" y="791"/>
                    <a:pt x="2139" y="803"/>
                    <a:pt x="2176" y="803"/>
                  </a:cubicBezTo>
                  <a:cubicBezTo>
                    <a:pt x="2310" y="803"/>
                    <a:pt x="2428" y="636"/>
                    <a:pt x="2301" y="526"/>
                  </a:cubicBezTo>
                  <a:cubicBezTo>
                    <a:pt x="1934" y="211"/>
                    <a:pt x="1497" y="1"/>
                    <a:pt x="1022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2" name="Google Shape;5822;p7"/>
            <p:cNvSpPr/>
            <p:nvPr/>
          </p:nvSpPr>
          <p:spPr>
            <a:xfrm>
              <a:off x="1653350" y="2145025"/>
              <a:ext cx="123725" cy="112050"/>
            </a:xfrm>
            <a:custGeom>
              <a:avLst/>
              <a:gdLst/>
              <a:ahLst/>
              <a:cxnLst/>
              <a:rect l="l" t="t" r="r" b="b"/>
              <a:pathLst>
                <a:path w="4949" h="4482" extrusionOk="0">
                  <a:moveTo>
                    <a:pt x="2473" y="1"/>
                  </a:moveTo>
                  <a:cubicBezTo>
                    <a:pt x="1472" y="1"/>
                    <a:pt x="559" y="678"/>
                    <a:pt x="303" y="1694"/>
                  </a:cubicBezTo>
                  <a:cubicBezTo>
                    <a:pt x="0" y="2895"/>
                    <a:pt x="727" y="4111"/>
                    <a:pt x="1928" y="4413"/>
                  </a:cubicBezTo>
                  <a:cubicBezTo>
                    <a:pt x="2111" y="4459"/>
                    <a:pt x="2295" y="4481"/>
                    <a:pt x="2476" y="4481"/>
                  </a:cubicBezTo>
                  <a:cubicBezTo>
                    <a:pt x="3477" y="4481"/>
                    <a:pt x="4390" y="3804"/>
                    <a:pt x="4646" y="2788"/>
                  </a:cubicBezTo>
                  <a:cubicBezTo>
                    <a:pt x="4949" y="1590"/>
                    <a:pt x="4222" y="372"/>
                    <a:pt x="3021" y="69"/>
                  </a:cubicBezTo>
                  <a:cubicBezTo>
                    <a:pt x="2838" y="23"/>
                    <a:pt x="2654" y="1"/>
                    <a:pt x="247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3" name="Google Shape;5823;p7"/>
            <p:cNvSpPr/>
            <p:nvPr/>
          </p:nvSpPr>
          <p:spPr>
            <a:xfrm>
              <a:off x="1655025" y="2140900"/>
              <a:ext cx="124875" cy="120175"/>
            </a:xfrm>
            <a:custGeom>
              <a:avLst/>
              <a:gdLst/>
              <a:ahLst/>
              <a:cxnLst/>
              <a:rect l="l" t="t" r="r" b="b"/>
              <a:pathLst>
                <a:path w="4995" h="4807" extrusionOk="0">
                  <a:moveTo>
                    <a:pt x="2399" y="331"/>
                  </a:moveTo>
                  <a:cubicBezTo>
                    <a:pt x="3006" y="331"/>
                    <a:pt x="3596" y="594"/>
                    <a:pt x="4002" y="1077"/>
                  </a:cubicBezTo>
                  <a:cubicBezTo>
                    <a:pt x="4558" y="1740"/>
                    <a:pt x="4631" y="2718"/>
                    <a:pt x="4192" y="3460"/>
                  </a:cubicBezTo>
                  <a:cubicBezTo>
                    <a:pt x="3817" y="4088"/>
                    <a:pt x="3119" y="4477"/>
                    <a:pt x="2395" y="4477"/>
                  </a:cubicBezTo>
                  <a:cubicBezTo>
                    <a:pt x="2263" y="4477"/>
                    <a:pt x="2130" y="4464"/>
                    <a:pt x="1998" y="4437"/>
                  </a:cubicBezTo>
                  <a:cubicBezTo>
                    <a:pt x="1033" y="4236"/>
                    <a:pt x="340" y="3390"/>
                    <a:pt x="330" y="2403"/>
                  </a:cubicBezTo>
                  <a:cubicBezTo>
                    <a:pt x="340" y="1542"/>
                    <a:pt x="877" y="741"/>
                    <a:pt x="1699" y="451"/>
                  </a:cubicBezTo>
                  <a:cubicBezTo>
                    <a:pt x="1928" y="370"/>
                    <a:pt x="2165" y="331"/>
                    <a:pt x="2399" y="331"/>
                  </a:cubicBezTo>
                  <a:close/>
                  <a:moveTo>
                    <a:pt x="2394" y="0"/>
                  </a:moveTo>
                  <a:cubicBezTo>
                    <a:pt x="2240" y="0"/>
                    <a:pt x="2086" y="15"/>
                    <a:pt x="1931" y="45"/>
                  </a:cubicBezTo>
                  <a:cubicBezTo>
                    <a:pt x="816" y="261"/>
                    <a:pt x="14" y="1270"/>
                    <a:pt x="1" y="2393"/>
                  </a:cubicBezTo>
                  <a:lnTo>
                    <a:pt x="1" y="2393"/>
                  </a:lnTo>
                  <a:cubicBezTo>
                    <a:pt x="1" y="2396"/>
                    <a:pt x="0" y="2400"/>
                    <a:pt x="1" y="2403"/>
                  </a:cubicBezTo>
                  <a:cubicBezTo>
                    <a:pt x="1" y="2403"/>
                    <a:pt x="1" y="2403"/>
                    <a:pt x="1" y="2403"/>
                  </a:cubicBezTo>
                  <a:lnTo>
                    <a:pt x="1" y="2403"/>
                  </a:lnTo>
                  <a:cubicBezTo>
                    <a:pt x="1" y="2404"/>
                    <a:pt x="1" y="2406"/>
                    <a:pt x="1" y="2407"/>
                  </a:cubicBezTo>
                  <a:lnTo>
                    <a:pt x="1" y="2407"/>
                  </a:lnTo>
                  <a:cubicBezTo>
                    <a:pt x="11" y="3410"/>
                    <a:pt x="634" y="4304"/>
                    <a:pt x="1571" y="4660"/>
                  </a:cubicBezTo>
                  <a:cubicBezTo>
                    <a:pt x="1835" y="4759"/>
                    <a:pt x="2112" y="4807"/>
                    <a:pt x="2389" y="4807"/>
                  </a:cubicBezTo>
                  <a:cubicBezTo>
                    <a:pt x="3094" y="4807"/>
                    <a:pt x="3794" y="4498"/>
                    <a:pt x="4253" y="3943"/>
                  </a:cubicBezTo>
                  <a:cubicBezTo>
                    <a:pt x="4897" y="3161"/>
                    <a:pt x="4995" y="2027"/>
                    <a:pt x="4463" y="1157"/>
                  </a:cubicBezTo>
                  <a:cubicBezTo>
                    <a:pt x="4015" y="429"/>
                    <a:pt x="3226" y="0"/>
                    <a:pt x="2394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4" name="Google Shape;5824;p7"/>
            <p:cNvSpPr/>
            <p:nvPr/>
          </p:nvSpPr>
          <p:spPr>
            <a:xfrm>
              <a:off x="1791425" y="2160150"/>
              <a:ext cx="122650" cy="112075"/>
            </a:xfrm>
            <a:custGeom>
              <a:avLst/>
              <a:gdLst/>
              <a:ahLst/>
              <a:cxnLst/>
              <a:rect l="l" t="t" r="r" b="b"/>
              <a:pathLst>
                <a:path w="4906" h="4483" extrusionOk="0">
                  <a:moveTo>
                    <a:pt x="2450" y="1"/>
                  </a:moveTo>
                  <a:cubicBezTo>
                    <a:pt x="1422" y="1"/>
                    <a:pt x="493" y="714"/>
                    <a:pt x="266" y="1761"/>
                  </a:cubicBezTo>
                  <a:cubicBezTo>
                    <a:pt x="0" y="2971"/>
                    <a:pt x="764" y="4165"/>
                    <a:pt x="1974" y="4431"/>
                  </a:cubicBezTo>
                  <a:cubicBezTo>
                    <a:pt x="2134" y="4466"/>
                    <a:pt x="2294" y="4483"/>
                    <a:pt x="2452" y="4483"/>
                  </a:cubicBezTo>
                  <a:cubicBezTo>
                    <a:pt x="3481" y="4483"/>
                    <a:pt x="4410" y="3769"/>
                    <a:pt x="4640" y="2720"/>
                  </a:cubicBezTo>
                  <a:cubicBezTo>
                    <a:pt x="4906" y="1514"/>
                    <a:pt x="4142" y="320"/>
                    <a:pt x="2933" y="54"/>
                  </a:cubicBezTo>
                  <a:cubicBezTo>
                    <a:pt x="2771" y="18"/>
                    <a:pt x="2609" y="1"/>
                    <a:pt x="2450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5" name="Google Shape;5825;p7"/>
            <p:cNvSpPr/>
            <p:nvPr/>
          </p:nvSpPr>
          <p:spPr>
            <a:xfrm>
              <a:off x="1792650" y="2156175"/>
              <a:ext cx="124875" cy="120175"/>
            </a:xfrm>
            <a:custGeom>
              <a:avLst/>
              <a:gdLst/>
              <a:ahLst/>
              <a:cxnLst/>
              <a:rect l="l" t="t" r="r" b="b"/>
              <a:pathLst>
                <a:path w="4995" h="4807" extrusionOk="0">
                  <a:moveTo>
                    <a:pt x="2396" y="332"/>
                  </a:moveTo>
                  <a:cubicBezTo>
                    <a:pt x="3004" y="332"/>
                    <a:pt x="3596" y="596"/>
                    <a:pt x="4005" y="1077"/>
                  </a:cubicBezTo>
                  <a:cubicBezTo>
                    <a:pt x="4561" y="1743"/>
                    <a:pt x="4634" y="2721"/>
                    <a:pt x="4191" y="3463"/>
                  </a:cubicBezTo>
                  <a:cubicBezTo>
                    <a:pt x="3817" y="4089"/>
                    <a:pt x="3122" y="4478"/>
                    <a:pt x="2402" y="4478"/>
                  </a:cubicBezTo>
                  <a:cubicBezTo>
                    <a:pt x="2268" y="4478"/>
                    <a:pt x="2134" y="4465"/>
                    <a:pt x="2001" y="4437"/>
                  </a:cubicBezTo>
                  <a:cubicBezTo>
                    <a:pt x="1036" y="4236"/>
                    <a:pt x="342" y="3390"/>
                    <a:pt x="333" y="2403"/>
                  </a:cubicBezTo>
                  <a:cubicBezTo>
                    <a:pt x="339" y="1542"/>
                    <a:pt x="880" y="741"/>
                    <a:pt x="1698" y="451"/>
                  </a:cubicBezTo>
                  <a:cubicBezTo>
                    <a:pt x="1927" y="371"/>
                    <a:pt x="2163" y="332"/>
                    <a:pt x="2396" y="332"/>
                  </a:cubicBezTo>
                  <a:close/>
                  <a:moveTo>
                    <a:pt x="2394" y="0"/>
                  </a:moveTo>
                  <a:cubicBezTo>
                    <a:pt x="2241" y="0"/>
                    <a:pt x="2086" y="15"/>
                    <a:pt x="1931" y="45"/>
                  </a:cubicBezTo>
                  <a:cubicBezTo>
                    <a:pt x="816" y="261"/>
                    <a:pt x="17" y="1269"/>
                    <a:pt x="0" y="2392"/>
                  </a:cubicBezTo>
                  <a:lnTo>
                    <a:pt x="0" y="2392"/>
                  </a:lnTo>
                  <a:cubicBezTo>
                    <a:pt x="0" y="2396"/>
                    <a:pt x="0" y="2399"/>
                    <a:pt x="0" y="2403"/>
                  </a:cubicBezTo>
                  <a:cubicBezTo>
                    <a:pt x="0" y="2403"/>
                    <a:pt x="0" y="2403"/>
                    <a:pt x="0" y="2403"/>
                  </a:cubicBezTo>
                  <a:lnTo>
                    <a:pt x="0" y="2403"/>
                  </a:lnTo>
                  <a:cubicBezTo>
                    <a:pt x="0" y="2406"/>
                    <a:pt x="0" y="2410"/>
                    <a:pt x="0" y="2413"/>
                  </a:cubicBezTo>
                  <a:lnTo>
                    <a:pt x="0" y="2413"/>
                  </a:lnTo>
                  <a:cubicBezTo>
                    <a:pt x="13" y="3414"/>
                    <a:pt x="636" y="4304"/>
                    <a:pt x="1573" y="4660"/>
                  </a:cubicBezTo>
                  <a:cubicBezTo>
                    <a:pt x="1837" y="4759"/>
                    <a:pt x="2114" y="4807"/>
                    <a:pt x="2391" y="4807"/>
                  </a:cubicBezTo>
                  <a:cubicBezTo>
                    <a:pt x="3096" y="4807"/>
                    <a:pt x="3796" y="4498"/>
                    <a:pt x="4252" y="3946"/>
                  </a:cubicBezTo>
                  <a:cubicBezTo>
                    <a:pt x="4897" y="3161"/>
                    <a:pt x="4994" y="2027"/>
                    <a:pt x="4466" y="1157"/>
                  </a:cubicBezTo>
                  <a:cubicBezTo>
                    <a:pt x="4017" y="429"/>
                    <a:pt x="3229" y="0"/>
                    <a:pt x="2394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6" name="Google Shape;5826;p7"/>
            <p:cNvSpPr/>
            <p:nvPr/>
          </p:nvSpPr>
          <p:spPr>
            <a:xfrm>
              <a:off x="1906125" y="2204500"/>
              <a:ext cx="42625" cy="20775"/>
            </a:xfrm>
            <a:custGeom>
              <a:avLst/>
              <a:gdLst/>
              <a:ahLst/>
              <a:cxnLst/>
              <a:rect l="l" t="t" r="r" b="b"/>
              <a:pathLst>
                <a:path w="1705" h="831" extrusionOk="0">
                  <a:moveTo>
                    <a:pt x="1234" y="0"/>
                  </a:moveTo>
                  <a:cubicBezTo>
                    <a:pt x="1178" y="0"/>
                    <a:pt x="1121" y="7"/>
                    <a:pt x="1066" y="18"/>
                  </a:cubicBezTo>
                  <a:cubicBezTo>
                    <a:pt x="785" y="76"/>
                    <a:pt x="523" y="235"/>
                    <a:pt x="287" y="391"/>
                  </a:cubicBezTo>
                  <a:cubicBezTo>
                    <a:pt x="226" y="430"/>
                    <a:pt x="165" y="473"/>
                    <a:pt x="107" y="519"/>
                  </a:cubicBezTo>
                  <a:cubicBezTo>
                    <a:pt x="37" y="574"/>
                    <a:pt x="0" y="659"/>
                    <a:pt x="49" y="745"/>
                  </a:cubicBezTo>
                  <a:cubicBezTo>
                    <a:pt x="77" y="793"/>
                    <a:pt x="141" y="830"/>
                    <a:pt x="201" y="830"/>
                  </a:cubicBezTo>
                  <a:cubicBezTo>
                    <a:pt x="227" y="830"/>
                    <a:pt x="254" y="823"/>
                    <a:pt x="275" y="806"/>
                  </a:cubicBezTo>
                  <a:cubicBezTo>
                    <a:pt x="410" y="705"/>
                    <a:pt x="547" y="614"/>
                    <a:pt x="694" y="531"/>
                  </a:cubicBezTo>
                  <a:cubicBezTo>
                    <a:pt x="755" y="497"/>
                    <a:pt x="813" y="464"/>
                    <a:pt x="877" y="436"/>
                  </a:cubicBezTo>
                  <a:lnTo>
                    <a:pt x="920" y="415"/>
                  </a:lnTo>
                  <a:lnTo>
                    <a:pt x="928" y="411"/>
                  </a:lnTo>
                  <a:lnTo>
                    <a:pt x="928" y="411"/>
                  </a:lnTo>
                  <a:cubicBezTo>
                    <a:pt x="931" y="410"/>
                    <a:pt x="933" y="409"/>
                    <a:pt x="935" y="409"/>
                  </a:cubicBezTo>
                  <a:cubicBezTo>
                    <a:pt x="966" y="397"/>
                    <a:pt x="996" y="384"/>
                    <a:pt x="1030" y="372"/>
                  </a:cubicBezTo>
                  <a:cubicBezTo>
                    <a:pt x="1063" y="363"/>
                    <a:pt x="1088" y="354"/>
                    <a:pt x="1118" y="348"/>
                  </a:cubicBezTo>
                  <a:cubicBezTo>
                    <a:pt x="1134" y="345"/>
                    <a:pt x="1146" y="342"/>
                    <a:pt x="1161" y="339"/>
                  </a:cubicBezTo>
                  <a:lnTo>
                    <a:pt x="1179" y="336"/>
                  </a:lnTo>
                  <a:cubicBezTo>
                    <a:pt x="1179" y="336"/>
                    <a:pt x="1179" y="336"/>
                    <a:pt x="1179" y="336"/>
                  </a:cubicBezTo>
                  <a:lnTo>
                    <a:pt x="1179" y="336"/>
                  </a:lnTo>
                  <a:cubicBezTo>
                    <a:pt x="1203" y="335"/>
                    <a:pt x="1229" y="332"/>
                    <a:pt x="1256" y="332"/>
                  </a:cubicBezTo>
                  <a:lnTo>
                    <a:pt x="1269" y="332"/>
                  </a:lnTo>
                  <a:lnTo>
                    <a:pt x="1295" y="339"/>
                  </a:lnTo>
                  <a:cubicBezTo>
                    <a:pt x="1297" y="339"/>
                    <a:pt x="1298" y="339"/>
                    <a:pt x="1299" y="339"/>
                  </a:cubicBezTo>
                  <a:lnTo>
                    <a:pt x="1299" y="339"/>
                  </a:lnTo>
                  <a:cubicBezTo>
                    <a:pt x="1299" y="339"/>
                    <a:pt x="1299" y="339"/>
                    <a:pt x="1299" y="339"/>
                  </a:cubicBezTo>
                  <a:lnTo>
                    <a:pt x="1299" y="339"/>
                  </a:lnTo>
                  <a:lnTo>
                    <a:pt x="1300" y="340"/>
                  </a:lnTo>
                  <a:lnTo>
                    <a:pt x="1300" y="340"/>
                  </a:lnTo>
                  <a:cubicBezTo>
                    <a:pt x="1300" y="339"/>
                    <a:pt x="1300" y="339"/>
                    <a:pt x="1299" y="339"/>
                  </a:cubicBezTo>
                  <a:lnTo>
                    <a:pt x="1299" y="339"/>
                  </a:lnTo>
                  <a:cubicBezTo>
                    <a:pt x="1302" y="342"/>
                    <a:pt x="1305" y="343"/>
                    <a:pt x="1308" y="344"/>
                  </a:cubicBezTo>
                  <a:lnTo>
                    <a:pt x="1308" y="344"/>
                  </a:lnTo>
                  <a:lnTo>
                    <a:pt x="1300" y="340"/>
                  </a:lnTo>
                  <a:lnTo>
                    <a:pt x="1300" y="340"/>
                  </a:lnTo>
                  <a:cubicBezTo>
                    <a:pt x="1314" y="342"/>
                    <a:pt x="1315" y="344"/>
                    <a:pt x="1312" y="344"/>
                  </a:cubicBezTo>
                  <a:cubicBezTo>
                    <a:pt x="1311" y="344"/>
                    <a:pt x="1310" y="344"/>
                    <a:pt x="1308" y="344"/>
                  </a:cubicBezTo>
                  <a:lnTo>
                    <a:pt x="1308" y="344"/>
                  </a:lnTo>
                  <a:lnTo>
                    <a:pt x="1325" y="353"/>
                  </a:lnTo>
                  <a:lnTo>
                    <a:pt x="1325" y="353"/>
                  </a:lnTo>
                  <a:cubicBezTo>
                    <a:pt x="1320" y="350"/>
                    <a:pt x="1318" y="347"/>
                    <a:pt x="1318" y="347"/>
                  </a:cubicBezTo>
                  <a:lnTo>
                    <a:pt x="1318" y="347"/>
                  </a:lnTo>
                  <a:cubicBezTo>
                    <a:pt x="1319" y="347"/>
                    <a:pt x="1322" y="349"/>
                    <a:pt x="1327" y="354"/>
                  </a:cubicBezTo>
                  <a:lnTo>
                    <a:pt x="1327" y="354"/>
                  </a:lnTo>
                  <a:lnTo>
                    <a:pt x="1325" y="353"/>
                  </a:lnTo>
                  <a:lnTo>
                    <a:pt x="1325" y="353"/>
                  </a:lnTo>
                  <a:cubicBezTo>
                    <a:pt x="1325" y="353"/>
                    <a:pt x="1326" y="354"/>
                    <a:pt x="1327" y="354"/>
                  </a:cubicBezTo>
                  <a:lnTo>
                    <a:pt x="1327" y="354"/>
                  </a:lnTo>
                  <a:cubicBezTo>
                    <a:pt x="1327" y="354"/>
                    <a:pt x="1327" y="354"/>
                    <a:pt x="1327" y="354"/>
                  </a:cubicBezTo>
                  <a:lnTo>
                    <a:pt x="1327" y="354"/>
                  </a:lnTo>
                  <a:lnTo>
                    <a:pt x="1332" y="357"/>
                  </a:lnTo>
                  <a:cubicBezTo>
                    <a:pt x="1330" y="356"/>
                    <a:pt x="1329" y="355"/>
                    <a:pt x="1327" y="354"/>
                  </a:cubicBezTo>
                  <a:lnTo>
                    <a:pt x="1327" y="354"/>
                  </a:lnTo>
                  <a:cubicBezTo>
                    <a:pt x="1329" y="356"/>
                    <a:pt x="1330" y="358"/>
                    <a:pt x="1332" y="360"/>
                  </a:cubicBezTo>
                  <a:cubicBezTo>
                    <a:pt x="1334" y="362"/>
                    <a:pt x="1335" y="363"/>
                    <a:pt x="1336" y="364"/>
                  </a:cubicBezTo>
                  <a:lnTo>
                    <a:pt x="1336" y="364"/>
                  </a:lnTo>
                  <a:cubicBezTo>
                    <a:pt x="1336" y="365"/>
                    <a:pt x="1337" y="367"/>
                    <a:pt x="1338" y="369"/>
                  </a:cubicBezTo>
                  <a:cubicBezTo>
                    <a:pt x="1344" y="379"/>
                    <a:pt x="1350" y="400"/>
                    <a:pt x="1351" y="400"/>
                  </a:cubicBezTo>
                  <a:cubicBezTo>
                    <a:pt x="1352" y="400"/>
                    <a:pt x="1351" y="395"/>
                    <a:pt x="1348" y="383"/>
                  </a:cubicBezTo>
                  <a:lnTo>
                    <a:pt x="1348" y="383"/>
                  </a:lnTo>
                  <a:cubicBezTo>
                    <a:pt x="1352" y="400"/>
                    <a:pt x="1360" y="414"/>
                    <a:pt x="1363" y="430"/>
                  </a:cubicBezTo>
                  <a:cubicBezTo>
                    <a:pt x="1363" y="436"/>
                    <a:pt x="1367" y="453"/>
                    <a:pt x="1370" y="463"/>
                  </a:cubicBezTo>
                  <a:lnTo>
                    <a:pt x="1370" y="463"/>
                  </a:lnTo>
                  <a:cubicBezTo>
                    <a:pt x="1371" y="471"/>
                    <a:pt x="1372" y="481"/>
                    <a:pt x="1372" y="482"/>
                  </a:cubicBezTo>
                  <a:lnTo>
                    <a:pt x="1375" y="522"/>
                  </a:lnTo>
                  <a:cubicBezTo>
                    <a:pt x="1375" y="632"/>
                    <a:pt x="1457" y="687"/>
                    <a:pt x="1540" y="687"/>
                  </a:cubicBezTo>
                  <a:cubicBezTo>
                    <a:pt x="1622" y="687"/>
                    <a:pt x="1705" y="632"/>
                    <a:pt x="1705" y="522"/>
                  </a:cubicBezTo>
                  <a:cubicBezTo>
                    <a:pt x="1699" y="348"/>
                    <a:pt x="1647" y="171"/>
                    <a:pt x="1494" y="70"/>
                  </a:cubicBezTo>
                  <a:cubicBezTo>
                    <a:pt x="1417" y="19"/>
                    <a:pt x="1326" y="0"/>
                    <a:pt x="1234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7" name="Google Shape;5827;p7"/>
            <p:cNvSpPr/>
            <p:nvPr/>
          </p:nvSpPr>
          <p:spPr>
            <a:xfrm>
              <a:off x="1574225" y="2303900"/>
              <a:ext cx="148650" cy="238675"/>
            </a:xfrm>
            <a:custGeom>
              <a:avLst/>
              <a:gdLst/>
              <a:ahLst/>
              <a:cxnLst/>
              <a:rect l="l" t="t" r="r" b="b"/>
              <a:pathLst>
                <a:path w="5946" h="9547" extrusionOk="0">
                  <a:moveTo>
                    <a:pt x="1125" y="1"/>
                  </a:moveTo>
                  <a:lnTo>
                    <a:pt x="1" y="7381"/>
                  </a:lnTo>
                  <a:lnTo>
                    <a:pt x="4097" y="9547"/>
                  </a:lnTo>
                  <a:lnTo>
                    <a:pt x="5945" y="3923"/>
                  </a:lnTo>
                  <a:lnTo>
                    <a:pt x="5087" y="2225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8" name="Google Shape;5828;p7"/>
            <p:cNvSpPr/>
            <p:nvPr/>
          </p:nvSpPr>
          <p:spPr>
            <a:xfrm>
              <a:off x="1748650" y="2336425"/>
              <a:ext cx="161225" cy="217825"/>
            </a:xfrm>
            <a:custGeom>
              <a:avLst/>
              <a:gdLst/>
              <a:ahLst/>
              <a:cxnLst/>
              <a:rect l="l" t="t" r="r" b="b"/>
              <a:pathLst>
                <a:path w="6449" h="8713" extrusionOk="0">
                  <a:moveTo>
                    <a:pt x="6449" y="1"/>
                  </a:moveTo>
                  <a:lnTo>
                    <a:pt x="1546" y="1333"/>
                  </a:lnTo>
                  <a:lnTo>
                    <a:pt x="1" y="2652"/>
                  </a:lnTo>
                  <a:lnTo>
                    <a:pt x="92" y="8713"/>
                  </a:lnTo>
                  <a:lnTo>
                    <a:pt x="4958" y="7415"/>
                  </a:lnTo>
                  <a:lnTo>
                    <a:pt x="6449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29" name="Google Shape;5829;p7"/>
            <p:cNvSpPr/>
            <p:nvPr/>
          </p:nvSpPr>
          <p:spPr>
            <a:xfrm>
              <a:off x="1613400" y="2309625"/>
              <a:ext cx="121225" cy="67550"/>
            </a:xfrm>
            <a:custGeom>
              <a:avLst/>
              <a:gdLst/>
              <a:ahLst/>
              <a:cxnLst/>
              <a:rect l="l" t="t" r="r" b="b"/>
              <a:pathLst>
                <a:path w="4849" h="2702" extrusionOk="0">
                  <a:moveTo>
                    <a:pt x="1" y="1"/>
                  </a:moveTo>
                  <a:lnTo>
                    <a:pt x="4849" y="2701"/>
                  </a:lnTo>
                  <a:cubicBezTo>
                    <a:pt x="3972" y="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0" name="Google Shape;5830;p7"/>
            <p:cNvSpPr/>
            <p:nvPr/>
          </p:nvSpPr>
          <p:spPr>
            <a:xfrm>
              <a:off x="1752700" y="2338375"/>
              <a:ext cx="142525" cy="40475"/>
            </a:xfrm>
            <a:custGeom>
              <a:avLst/>
              <a:gdLst/>
              <a:ahLst/>
              <a:cxnLst/>
              <a:rect l="l" t="t" r="r" b="b"/>
              <a:pathLst>
                <a:path w="5701" h="1619" extrusionOk="0">
                  <a:moveTo>
                    <a:pt x="4137" y="1"/>
                  </a:moveTo>
                  <a:cubicBezTo>
                    <a:pt x="2840" y="1"/>
                    <a:pt x="1044" y="276"/>
                    <a:pt x="0" y="1618"/>
                  </a:cubicBezTo>
                  <a:lnTo>
                    <a:pt x="5700" y="134"/>
                  </a:lnTo>
                  <a:cubicBezTo>
                    <a:pt x="5700" y="134"/>
                    <a:pt x="5039" y="1"/>
                    <a:pt x="4137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1" name="Google Shape;5831;p7"/>
            <p:cNvSpPr/>
            <p:nvPr/>
          </p:nvSpPr>
          <p:spPr>
            <a:xfrm>
              <a:off x="1602250" y="2302750"/>
              <a:ext cx="307550" cy="108700"/>
            </a:xfrm>
            <a:custGeom>
              <a:avLst/>
              <a:gdLst/>
              <a:ahLst/>
              <a:cxnLst/>
              <a:rect l="l" t="t" r="r" b="b"/>
              <a:pathLst>
                <a:path w="12302" h="4348" extrusionOk="0">
                  <a:moveTo>
                    <a:pt x="367" y="1"/>
                  </a:moveTo>
                  <a:lnTo>
                    <a:pt x="4" y="47"/>
                  </a:lnTo>
                  <a:lnTo>
                    <a:pt x="1" y="47"/>
                  </a:lnTo>
                  <a:lnTo>
                    <a:pt x="2429" y="2998"/>
                  </a:lnTo>
                  <a:lnTo>
                    <a:pt x="6920" y="4348"/>
                  </a:lnTo>
                  <a:lnTo>
                    <a:pt x="12302" y="1348"/>
                  </a:lnTo>
                  <a:lnTo>
                    <a:pt x="11899" y="1259"/>
                  </a:lnTo>
                  <a:lnTo>
                    <a:pt x="7256" y="2493"/>
                  </a:lnTo>
                  <a:cubicBezTo>
                    <a:pt x="7109" y="2545"/>
                    <a:pt x="7091" y="3016"/>
                    <a:pt x="6947" y="3043"/>
                  </a:cubicBezTo>
                  <a:cubicBezTo>
                    <a:pt x="6679" y="3093"/>
                    <a:pt x="6388" y="3113"/>
                    <a:pt x="6098" y="3113"/>
                  </a:cubicBezTo>
                  <a:cubicBezTo>
                    <a:pt x="5294" y="3113"/>
                    <a:pt x="4495" y="2956"/>
                    <a:pt x="4186" y="2814"/>
                  </a:cubicBezTo>
                  <a:cubicBezTo>
                    <a:pt x="4039" y="2750"/>
                    <a:pt x="4213" y="2151"/>
                    <a:pt x="4213" y="215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2" name="Google Shape;5832;p7"/>
            <p:cNvSpPr/>
            <p:nvPr/>
          </p:nvSpPr>
          <p:spPr>
            <a:xfrm>
              <a:off x="1574225" y="2303900"/>
              <a:ext cx="148650" cy="238675"/>
            </a:xfrm>
            <a:custGeom>
              <a:avLst/>
              <a:gdLst/>
              <a:ahLst/>
              <a:cxnLst/>
              <a:rect l="l" t="t" r="r" b="b"/>
              <a:pathLst>
                <a:path w="5946" h="9547" extrusionOk="0">
                  <a:moveTo>
                    <a:pt x="5249" y="2545"/>
                  </a:moveTo>
                  <a:lnTo>
                    <a:pt x="5249" y="2545"/>
                  </a:lnTo>
                  <a:cubicBezTo>
                    <a:pt x="5243" y="2652"/>
                    <a:pt x="5255" y="2747"/>
                    <a:pt x="5307" y="2768"/>
                  </a:cubicBezTo>
                  <a:cubicBezTo>
                    <a:pt x="5328" y="2777"/>
                    <a:pt x="5352" y="2790"/>
                    <a:pt x="5377" y="2799"/>
                  </a:cubicBezTo>
                  <a:lnTo>
                    <a:pt x="5249" y="2545"/>
                  </a:lnTo>
                  <a:close/>
                  <a:moveTo>
                    <a:pt x="1125" y="1"/>
                  </a:moveTo>
                  <a:lnTo>
                    <a:pt x="951" y="1140"/>
                  </a:lnTo>
                  <a:lnTo>
                    <a:pt x="816" y="2008"/>
                  </a:lnTo>
                  <a:lnTo>
                    <a:pt x="602" y="3413"/>
                  </a:lnTo>
                  <a:lnTo>
                    <a:pt x="468" y="4305"/>
                  </a:lnTo>
                  <a:lnTo>
                    <a:pt x="1" y="7381"/>
                  </a:lnTo>
                  <a:lnTo>
                    <a:pt x="4097" y="9547"/>
                  </a:lnTo>
                  <a:lnTo>
                    <a:pt x="5945" y="3923"/>
                  </a:lnTo>
                  <a:lnTo>
                    <a:pt x="5795" y="3627"/>
                  </a:lnTo>
                  <a:lnTo>
                    <a:pt x="3553" y="29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3" name="Google Shape;5833;p7"/>
            <p:cNvSpPr/>
            <p:nvPr/>
          </p:nvSpPr>
          <p:spPr>
            <a:xfrm>
              <a:off x="1602250" y="2303900"/>
              <a:ext cx="116875" cy="90675"/>
            </a:xfrm>
            <a:custGeom>
              <a:avLst/>
              <a:gdLst/>
              <a:ahLst/>
              <a:cxnLst/>
              <a:rect l="l" t="t" r="r" b="b"/>
              <a:pathLst>
                <a:path w="4675" h="3627" extrusionOk="0">
                  <a:moveTo>
                    <a:pt x="1" y="1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1"/>
                  </a:lnTo>
                  <a:close/>
                  <a:moveTo>
                    <a:pt x="6" y="4"/>
                  </a:moveTo>
                  <a:lnTo>
                    <a:pt x="2432" y="2952"/>
                  </a:lnTo>
                  <a:lnTo>
                    <a:pt x="4674" y="3627"/>
                  </a:lnTo>
                  <a:lnTo>
                    <a:pt x="4253" y="2799"/>
                  </a:lnTo>
                  <a:cubicBezTo>
                    <a:pt x="4228" y="2790"/>
                    <a:pt x="4207" y="2777"/>
                    <a:pt x="4186" y="2768"/>
                  </a:cubicBezTo>
                  <a:cubicBezTo>
                    <a:pt x="4131" y="2747"/>
                    <a:pt x="4118" y="2655"/>
                    <a:pt x="4128" y="2545"/>
                  </a:cubicBezTo>
                  <a:lnTo>
                    <a:pt x="3966" y="222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4" name="Google Shape;5834;p7"/>
            <p:cNvSpPr/>
            <p:nvPr/>
          </p:nvSpPr>
          <p:spPr>
            <a:xfrm>
              <a:off x="1748650" y="2336425"/>
              <a:ext cx="161225" cy="217825"/>
            </a:xfrm>
            <a:custGeom>
              <a:avLst/>
              <a:gdLst/>
              <a:ahLst/>
              <a:cxnLst/>
              <a:rect l="l" t="t" r="r" b="b"/>
              <a:pathLst>
                <a:path w="6449" h="8713" extrusionOk="0">
                  <a:moveTo>
                    <a:pt x="6449" y="1"/>
                  </a:moveTo>
                  <a:lnTo>
                    <a:pt x="1064" y="3001"/>
                  </a:lnTo>
                  <a:lnTo>
                    <a:pt x="1" y="2680"/>
                  </a:lnTo>
                  <a:lnTo>
                    <a:pt x="92" y="8713"/>
                  </a:lnTo>
                  <a:lnTo>
                    <a:pt x="4958" y="7415"/>
                  </a:lnTo>
                  <a:lnTo>
                    <a:pt x="6449" y="1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5" name="Google Shape;5835;p7"/>
            <p:cNvSpPr/>
            <p:nvPr/>
          </p:nvSpPr>
          <p:spPr>
            <a:xfrm>
              <a:off x="1748650" y="2336425"/>
              <a:ext cx="161225" cy="75025"/>
            </a:xfrm>
            <a:custGeom>
              <a:avLst/>
              <a:gdLst/>
              <a:ahLst/>
              <a:cxnLst/>
              <a:rect l="l" t="t" r="r" b="b"/>
              <a:pathLst>
                <a:path w="6449" h="3001" extrusionOk="0">
                  <a:moveTo>
                    <a:pt x="6449" y="1"/>
                  </a:moveTo>
                  <a:lnTo>
                    <a:pt x="1546" y="1333"/>
                  </a:lnTo>
                  <a:lnTo>
                    <a:pt x="1" y="2652"/>
                  </a:lnTo>
                  <a:lnTo>
                    <a:pt x="1" y="2680"/>
                  </a:lnTo>
                  <a:lnTo>
                    <a:pt x="1064" y="3001"/>
                  </a:lnTo>
                  <a:lnTo>
                    <a:pt x="6449" y="1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6" name="Google Shape;5836;p7"/>
            <p:cNvSpPr/>
            <p:nvPr/>
          </p:nvSpPr>
          <p:spPr>
            <a:xfrm>
              <a:off x="1674650" y="2359500"/>
              <a:ext cx="112675" cy="208075"/>
            </a:xfrm>
            <a:custGeom>
              <a:avLst/>
              <a:gdLst/>
              <a:ahLst/>
              <a:cxnLst/>
              <a:rect l="l" t="t" r="r" b="b"/>
              <a:pathLst>
                <a:path w="4507" h="8323" extrusionOk="0">
                  <a:moveTo>
                    <a:pt x="1070" y="1"/>
                  </a:moveTo>
                  <a:lnTo>
                    <a:pt x="1" y="7542"/>
                  </a:lnTo>
                  <a:cubicBezTo>
                    <a:pt x="452" y="8156"/>
                    <a:pt x="1153" y="8323"/>
                    <a:pt x="1782" y="8323"/>
                  </a:cubicBezTo>
                  <a:cubicBezTo>
                    <a:pt x="2535" y="8323"/>
                    <a:pt x="3187" y="8083"/>
                    <a:pt x="3187" y="8083"/>
                  </a:cubicBezTo>
                  <a:lnTo>
                    <a:pt x="4506" y="410"/>
                  </a:lnTo>
                  <a:lnTo>
                    <a:pt x="4506" y="410"/>
                  </a:lnTo>
                  <a:cubicBezTo>
                    <a:pt x="4085" y="526"/>
                    <a:pt x="3683" y="571"/>
                    <a:pt x="3312" y="571"/>
                  </a:cubicBezTo>
                  <a:cubicBezTo>
                    <a:pt x="1996" y="571"/>
                    <a:pt x="1070" y="1"/>
                    <a:pt x="1070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7" name="Google Shape;5837;p7"/>
            <p:cNvSpPr/>
            <p:nvPr/>
          </p:nvSpPr>
          <p:spPr>
            <a:xfrm>
              <a:off x="1843650" y="2395400"/>
              <a:ext cx="75400" cy="43250"/>
            </a:xfrm>
            <a:custGeom>
              <a:avLst/>
              <a:gdLst/>
              <a:ahLst/>
              <a:cxnLst/>
              <a:rect l="l" t="t" r="r" b="b"/>
              <a:pathLst>
                <a:path w="3016" h="1730" extrusionOk="0">
                  <a:moveTo>
                    <a:pt x="2139" y="0"/>
                  </a:moveTo>
                  <a:cubicBezTo>
                    <a:pt x="1873" y="0"/>
                    <a:pt x="1962" y="614"/>
                    <a:pt x="1962" y="614"/>
                  </a:cubicBezTo>
                  <a:cubicBezTo>
                    <a:pt x="1962" y="614"/>
                    <a:pt x="1" y="733"/>
                    <a:pt x="1788" y="1085"/>
                  </a:cubicBezTo>
                  <a:cubicBezTo>
                    <a:pt x="1788" y="1085"/>
                    <a:pt x="557" y="1462"/>
                    <a:pt x="1338" y="1462"/>
                  </a:cubicBezTo>
                  <a:cubicBezTo>
                    <a:pt x="1452" y="1462"/>
                    <a:pt x="1607" y="1454"/>
                    <a:pt x="1815" y="1436"/>
                  </a:cubicBezTo>
                  <a:lnTo>
                    <a:pt x="1815" y="1436"/>
                  </a:lnTo>
                  <a:cubicBezTo>
                    <a:pt x="1815" y="1436"/>
                    <a:pt x="792" y="1729"/>
                    <a:pt x="1904" y="1729"/>
                  </a:cubicBezTo>
                  <a:cubicBezTo>
                    <a:pt x="3016" y="1729"/>
                    <a:pt x="2139" y="1463"/>
                    <a:pt x="2139" y="1463"/>
                  </a:cubicBezTo>
                  <a:cubicBezTo>
                    <a:pt x="2139" y="1463"/>
                    <a:pt x="2402" y="0"/>
                    <a:pt x="2139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  <p:sp>
          <p:nvSpPr>
            <p:cNvPr id="5838" name="Google Shape;5838;p7"/>
            <p:cNvSpPr/>
            <p:nvPr/>
          </p:nvSpPr>
          <p:spPr>
            <a:xfrm>
              <a:off x="1567275" y="2368325"/>
              <a:ext cx="64325" cy="44450"/>
            </a:xfrm>
            <a:custGeom>
              <a:avLst/>
              <a:gdLst/>
              <a:ahLst/>
              <a:cxnLst/>
              <a:rect l="l" t="t" r="r" b="b"/>
              <a:pathLst>
                <a:path w="2573" h="1778" extrusionOk="0">
                  <a:moveTo>
                    <a:pt x="1051" y="1"/>
                  </a:moveTo>
                  <a:cubicBezTo>
                    <a:pt x="853" y="1"/>
                    <a:pt x="746" y="1431"/>
                    <a:pt x="746" y="1431"/>
                  </a:cubicBezTo>
                  <a:cubicBezTo>
                    <a:pt x="746" y="1431"/>
                    <a:pt x="1" y="1538"/>
                    <a:pt x="871" y="1731"/>
                  </a:cubicBezTo>
                  <a:cubicBezTo>
                    <a:pt x="1021" y="1764"/>
                    <a:pt x="1123" y="1778"/>
                    <a:pt x="1189" y="1778"/>
                  </a:cubicBezTo>
                  <a:cubicBezTo>
                    <a:pt x="1510" y="1778"/>
                    <a:pt x="1003" y="1459"/>
                    <a:pt x="1003" y="1459"/>
                  </a:cubicBezTo>
                  <a:lnTo>
                    <a:pt x="1003" y="1459"/>
                  </a:lnTo>
                  <a:cubicBezTo>
                    <a:pt x="1274" y="1551"/>
                    <a:pt x="1433" y="1587"/>
                    <a:pt x="1514" y="1587"/>
                  </a:cubicBezTo>
                  <a:cubicBezTo>
                    <a:pt x="1807" y="1587"/>
                    <a:pt x="1103" y="1120"/>
                    <a:pt x="1103" y="1120"/>
                  </a:cubicBezTo>
                  <a:cubicBezTo>
                    <a:pt x="2573" y="1086"/>
                    <a:pt x="1067" y="634"/>
                    <a:pt x="1067" y="634"/>
                  </a:cubicBezTo>
                  <a:cubicBezTo>
                    <a:pt x="1067" y="634"/>
                    <a:pt x="1268" y="48"/>
                    <a:pt x="1061" y="2"/>
                  </a:cubicBezTo>
                  <a:cubicBezTo>
                    <a:pt x="1058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defTabSz="1219197">
                <a:buSzPts val="1400"/>
              </a:pPr>
              <a:endParaRPr sz="1867"/>
            </a:p>
          </p:txBody>
        </p:sp>
      </p:grpSp>
      <p:sp>
        <p:nvSpPr>
          <p:cNvPr id="5840" name="Google Shape;5840;p7"/>
          <p:cNvSpPr/>
          <p:nvPr/>
        </p:nvSpPr>
        <p:spPr>
          <a:xfrm>
            <a:off x="742514" y="492877"/>
            <a:ext cx="10589102" cy="3586868"/>
          </a:xfrm>
          <a:prstGeom prst="wedgeRoundRectCallout">
            <a:avLst>
              <a:gd name="adj1" fmla="val -42465"/>
              <a:gd name="adj2" fmla="val 80820"/>
              <a:gd name="adj3" fmla="val 16667"/>
            </a:avLst>
          </a:prstGeom>
          <a:solidFill>
            <a:srgbClr val="FFDA8E"/>
          </a:solidFill>
          <a:ln w="25400" cap="flat" cmpd="sng">
            <a:solidFill>
              <a:srgbClr val="F1A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 defTabSz="1219197"/>
            <a:endParaRPr sz="1867">
              <a:solidFill>
                <a:srgbClr val="FFC243"/>
              </a:solidFill>
            </a:endParaRPr>
          </a:p>
        </p:txBody>
      </p:sp>
      <p:sp>
        <p:nvSpPr>
          <p:cNvPr id="5841" name="Google Shape;5841;p7"/>
          <p:cNvSpPr txBox="1"/>
          <p:nvPr/>
        </p:nvSpPr>
        <p:spPr>
          <a:xfrm>
            <a:off x="801448" y="955642"/>
            <a:ext cx="10589104" cy="29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1219197">
              <a:spcAft>
                <a:spcPts val="2134"/>
              </a:spcAft>
            </a:pPr>
            <a:r>
              <a:rPr lang="en-US" sz="8000" b="1" dirty="0">
                <a:solidFill>
                  <a:srgbClr val="002060"/>
                </a:solidFill>
                <a:latin typeface="UTM Avo" panose="02040603050506020204" pitchFamily="18" charset="0"/>
                <a:ea typeface="Cambria"/>
                <a:cs typeface="Myanmar Text" panose="020B0502040204020203" pitchFamily="34" charset="0"/>
                <a:sym typeface="Cambria"/>
              </a:rPr>
              <a:t>TÌM HIỂU VỀ Ô LI VÀ ĐƯỜNG KẺ </a:t>
            </a:r>
          </a:p>
        </p:txBody>
      </p:sp>
    </p:spTree>
    <p:extLst>
      <p:ext uri="{BB962C8B-B14F-4D97-AF65-F5344CB8AC3E}">
        <p14:creationId xmlns:p14="http://schemas.microsoft.com/office/powerpoint/2010/main" val="278558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05" y="428693"/>
            <a:ext cx="9655786" cy="645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0680" y="4267365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538514" y="4793158"/>
            <a:ext cx="9187543" cy="80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5280" y="3622273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5280" y="297030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0840" y="2349662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0840" y="1667612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538514" y="2416139"/>
            <a:ext cx="9187543" cy="206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64074" y="4330159"/>
            <a:ext cx="660400" cy="5013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03674" y="1040017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3674" y="388052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538514" y="4249659"/>
            <a:ext cx="918754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538514" y="3619394"/>
            <a:ext cx="9187543" cy="6566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538514" y="3001418"/>
            <a:ext cx="9187543" cy="6299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64074" y="3728802"/>
            <a:ext cx="660400" cy="456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64074" y="3049525"/>
            <a:ext cx="660400" cy="505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86908" y="2479983"/>
            <a:ext cx="660400" cy="504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9" grpId="0" animBg="1"/>
      <p:bldP spid="15" grpId="0"/>
      <p:bldP spid="16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66"/>
            <a:ext cx="12192000" cy="64187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7" y="697178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5867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6496" y="3639666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13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55</Words>
  <Application>Microsoft Office PowerPoint</Application>
  <PresentationFormat>Custom</PresentationFormat>
  <Paragraphs>22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M0</cp:lastModifiedBy>
  <cp:revision>49</cp:revision>
  <dcterms:created xsi:type="dcterms:W3CDTF">2021-09-02T05:53:53Z</dcterms:created>
  <dcterms:modified xsi:type="dcterms:W3CDTF">2022-09-16T05:27:40Z</dcterms:modified>
</cp:coreProperties>
</file>