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1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CDD7-9148-4FBD-B23A-EC935E6016E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4003-764C-45DB-8D4F-9878239CA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CDD7-9148-4FBD-B23A-EC935E6016E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4003-764C-45DB-8D4F-9878239CA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CDD7-9148-4FBD-B23A-EC935E6016E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4003-764C-45DB-8D4F-9878239CA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CDD7-9148-4FBD-B23A-EC935E6016E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4003-764C-45DB-8D4F-9878239CA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CDD7-9148-4FBD-B23A-EC935E6016E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4003-764C-45DB-8D4F-9878239CA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CDD7-9148-4FBD-B23A-EC935E6016E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4003-764C-45DB-8D4F-9878239CA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CDD7-9148-4FBD-B23A-EC935E6016E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4003-764C-45DB-8D4F-9878239CA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CDD7-9148-4FBD-B23A-EC935E6016E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4003-764C-45DB-8D4F-9878239CA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CDD7-9148-4FBD-B23A-EC935E6016E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4003-764C-45DB-8D4F-9878239CA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CDD7-9148-4FBD-B23A-EC935E6016E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4003-764C-45DB-8D4F-9878239CA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CDD7-9148-4FBD-B23A-EC935E6016E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34003-764C-45DB-8D4F-9878239CAA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3CDD7-9148-4FBD-B23A-EC935E6016E8}" type="datetimeFigureOut">
              <a:rPr lang="en-US" smtClean="0"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34003-764C-45DB-8D4F-9878239CAA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GI&#193;O%20&#193;N%20C&#193;NH%20DI&#7872;U%20+%20C&#217;NG%20H&#7884;C%20V&#192;%20PTNL%20C&#193;C%20M&#212;N\TRANH%20&#7842;NH%20+%20VIDEO%20L&#7898;P%201%20(%2020-21)\TV%20T52VD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D3FAB8-5B45-41E9-8689-36EC12F34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41"/>
          <a:stretch>
            <a:fillRect/>
          </a:stretch>
        </p:blipFill>
        <p:spPr>
          <a:xfrm>
            <a:off x="0" y="381000"/>
            <a:ext cx="9144000" cy="57912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9049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122: HOA TẶNG BÀ.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-152401" y="533400"/>
            <a:ext cx="2590801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Trả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lời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câu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hỏi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HP-211" pitchFamily="34" charset="0"/>
              <a:ea typeface="+mj-ea"/>
              <a:cs typeface="+mj-cs"/>
            </a:endParaRPr>
          </a:p>
        </p:txBody>
      </p:sp>
      <p:pic>
        <p:nvPicPr>
          <p:cNvPr id="6" name="Picture 5" descr="TV T52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21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552182"/>
            <a:ext cx="91440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HP-211" pitchFamily="34" charset="0"/>
              </a:rPr>
              <a:t>Voi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bà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khen</a:t>
            </a:r>
            <a:r>
              <a:rPr lang="en-US" sz="3200" dirty="0">
                <a:latin typeface="HP-211" pitchFamily="34" charset="0"/>
              </a:rPr>
              <a:t>: </a:t>
            </a:r>
            <a:r>
              <a:rPr lang="en-US" sz="3200" dirty="0" err="1">
                <a:latin typeface="HP-211" pitchFamily="34" charset="0"/>
              </a:rPr>
              <a:t>Cháu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còn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nhỏ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đã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biết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giúp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đỡ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mọi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người</a:t>
            </a:r>
            <a:r>
              <a:rPr lang="en-US" sz="3200" dirty="0">
                <a:latin typeface="HP-211" pitchFamily="34" charset="0"/>
              </a:rPr>
              <a:t>. </a:t>
            </a:r>
            <a:r>
              <a:rPr lang="en-US" sz="3200" dirty="0" err="1">
                <a:latin typeface="HP-211" pitchFamily="34" charset="0"/>
              </a:rPr>
              <a:t>Bó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hoa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này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thật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tuyệt</a:t>
            </a:r>
            <a:r>
              <a:rPr lang="en-US" sz="3200" dirty="0">
                <a:latin typeface="HP-211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9049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122: HOA TẶNG BÀ.</a:t>
            </a:r>
          </a:p>
        </p:txBody>
      </p:sp>
      <p:pic>
        <p:nvPicPr>
          <p:cNvPr id="5" name="Picture 4" descr="TV T52 1.PNG"/>
          <p:cNvPicPr>
            <a:picLocks noChangeAspect="1"/>
          </p:cNvPicPr>
          <p:nvPr/>
        </p:nvPicPr>
        <p:blipFill>
          <a:blip r:embed="rId2"/>
          <a:srcRect b="23514"/>
          <a:stretch>
            <a:fillRect/>
          </a:stretch>
        </p:blipFill>
        <p:spPr>
          <a:xfrm>
            <a:off x="1" y="994338"/>
            <a:ext cx="3048000" cy="1977462"/>
          </a:xfrm>
          <a:prstGeom prst="rect">
            <a:avLst/>
          </a:prstGeom>
        </p:spPr>
      </p:pic>
      <p:pic>
        <p:nvPicPr>
          <p:cNvPr id="6" name="Picture 5" descr="TV T52 2.PNG"/>
          <p:cNvPicPr>
            <a:picLocks noChangeAspect="1"/>
          </p:cNvPicPr>
          <p:nvPr/>
        </p:nvPicPr>
        <p:blipFill>
          <a:blip r:embed="rId3"/>
          <a:srcRect b="23458"/>
          <a:stretch>
            <a:fillRect/>
          </a:stretch>
        </p:blipFill>
        <p:spPr>
          <a:xfrm>
            <a:off x="3200400" y="990600"/>
            <a:ext cx="2971800" cy="1933609"/>
          </a:xfrm>
          <a:prstGeom prst="rect">
            <a:avLst/>
          </a:prstGeom>
        </p:spPr>
      </p:pic>
      <p:pic>
        <p:nvPicPr>
          <p:cNvPr id="7" name="Picture 6" descr="TV T52 3.PNG"/>
          <p:cNvPicPr>
            <a:picLocks noChangeAspect="1"/>
          </p:cNvPicPr>
          <p:nvPr/>
        </p:nvPicPr>
        <p:blipFill>
          <a:blip r:embed="rId4"/>
          <a:srcRect b="21448"/>
          <a:stretch>
            <a:fillRect/>
          </a:stretch>
        </p:blipFill>
        <p:spPr>
          <a:xfrm>
            <a:off x="6248400" y="990600"/>
            <a:ext cx="2895600" cy="1995825"/>
          </a:xfrm>
          <a:prstGeom prst="rect">
            <a:avLst/>
          </a:prstGeom>
        </p:spPr>
      </p:pic>
      <p:pic>
        <p:nvPicPr>
          <p:cNvPr id="8" name="Picture 7" descr="TV T52 4.PNG"/>
          <p:cNvPicPr>
            <a:picLocks noChangeAspect="1"/>
          </p:cNvPicPr>
          <p:nvPr/>
        </p:nvPicPr>
        <p:blipFill>
          <a:blip r:embed="rId5"/>
          <a:srcRect b="23347"/>
          <a:stretch>
            <a:fillRect/>
          </a:stretch>
        </p:blipFill>
        <p:spPr>
          <a:xfrm>
            <a:off x="0" y="3048000"/>
            <a:ext cx="2895600" cy="1876569"/>
          </a:xfrm>
          <a:prstGeom prst="rect">
            <a:avLst/>
          </a:prstGeom>
        </p:spPr>
      </p:pic>
      <p:pic>
        <p:nvPicPr>
          <p:cNvPr id="9" name="Picture 8" descr="TV T52 5.PNG"/>
          <p:cNvPicPr>
            <a:picLocks noChangeAspect="1"/>
          </p:cNvPicPr>
          <p:nvPr/>
        </p:nvPicPr>
        <p:blipFill>
          <a:blip r:embed="rId6"/>
          <a:srcRect b="23467"/>
          <a:stretch>
            <a:fillRect/>
          </a:stretch>
        </p:blipFill>
        <p:spPr>
          <a:xfrm>
            <a:off x="3124200" y="3048000"/>
            <a:ext cx="2819400" cy="1855817"/>
          </a:xfrm>
          <a:prstGeom prst="rect">
            <a:avLst/>
          </a:prstGeom>
        </p:spPr>
      </p:pic>
      <p:pic>
        <p:nvPicPr>
          <p:cNvPr id="10" name="Picture 9" descr="TV T52 6.PNG"/>
          <p:cNvPicPr>
            <a:picLocks noChangeAspect="1"/>
          </p:cNvPicPr>
          <p:nvPr/>
        </p:nvPicPr>
        <p:blipFill>
          <a:blip r:embed="rId7"/>
          <a:srcRect b="23176"/>
          <a:stretch>
            <a:fillRect/>
          </a:stretch>
        </p:blipFill>
        <p:spPr>
          <a:xfrm>
            <a:off x="6197922" y="3048000"/>
            <a:ext cx="2869878" cy="18942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029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Vì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sao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voi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bà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nói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hoa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của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voi</a:t>
            </a:r>
            <a:r>
              <a:rPr lang="en-US" sz="2800" dirty="0">
                <a:latin typeface="HP-211" pitchFamily="34" charset="0"/>
              </a:rPr>
              <a:t> con </a:t>
            </a:r>
            <a:r>
              <a:rPr lang="en-US" sz="2800" dirty="0" err="1">
                <a:latin typeface="HP-211" pitchFamily="34" charset="0"/>
              </a:rPr>
              <a:t>tặng</a:t>
            </a:r>
            <a:r>
              <a:rPr lang="en-US" sz="2800" dirty="0">
                <a:latin typeface="HP-211" pitchFamily="34" charset="0"/>
              </a:rPr>
              <a:t> “</a:t>
            </a:r>
            <a:r>
              <a:rPr lang="en-US" sz="2800" dirty="0" err="1">
                <a:latin typeface="HP-211" pitchFamily="34" charset="0"/>
              </a:rPr>
              <a:t>thật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tuyệt</a:t>
            </a:r>
            <a:r>
              <a:rPr lang="en-US" sz="2800" dirty="0">
                <a:latin typeface="HP-211" pitchFamily="34" charset="0"/>
              </a:rPr>
              <a:t>”?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76200" y="6029980"/>
            <a:ext cx="937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Câu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chuyện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giúp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em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hiểu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điều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gì</a:t>
            </a:r>
            <a:r>
              <a:rPr lang="en-US" sz="2800" dirty="0">
                <a:latin typeface="HP-211" pitchFamily="34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1"/>
            <a:ext cx="9753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P-211" pitchFamily="34" charset="0"/>
              </a:rPr>
              <a:t>CẢM ƠN CÁC BẠN ĐÃ LẮNG NGHE.</a:t>
            </a:r>
          </a:p>
          <a:p>
            <a:pPr algn="ctr"/>
            <a:r>
              <a:rPr lang="en-US" sz="6600" dirty="0">
                <a:latin typeface="HP-211" pitchFamily="34" charset="0"/>
              </a:rPr>
              <a:t>HẸN GẶP LẠI.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85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HP-211" pitchFamily="34" charset="0"/>
              </a:rPr>
              <a:t>Kể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lại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chuyện</a:t>
            </a:r>
            <a:r>
              <a:rPr lang="en-US" sz="2400" dirty="0">
                <a:latin typeface="HP-211" pitchFamily="34" charset="0"/>
              </a:rPr>
              <a:t>: </a:t>
            </a:r>
            <a:r>
              <a:rPr lang="en-US" sz="2400" dirty="0" err="1">
                <a:latin typeface="HP-211" pitchFamily="34" charset="0"/>
              </a:rPr>
              <a:t>Cây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khế</a:t>
            </a:r>
            <a:r>
              <a:rPr lang="en-US" sz="2400" dirty="0">
                <a:latin typeface="HP-211" pitchFamily="34" charset="0"/>
              </a:rPr>
              <a:t>.</a:t>
            </a:r>
          </a:p>
        </p:txBody>
      </p:sp>
      <p:pic>
        <p:nvPicPr>
          <p:cNvPr id="6" name="Picture 5" descr="TV T42 1.PNG"/>
          <p:cNvPicPr>
            <a:picLocks noChangeAspect="1"/>
          </p:cNvPicPr>
          <p:nvPr/>
        </p:nvPicPr>
        <p:blipFill>
          <a:blip r:embed="rId2"/>
          <a:srcRect b="21685"/>
          <a:stretch>
            <a:fillRect/>
          </a:stretch>
        </p:blipFill>
        <p:spPr>
          <a:xfrm>
            <a:off x="3048001" y="1371600"/>
            <a:ext cx="2971800" cy="2076751"/>
          </a:xfrm>
          <a:prstGeom prst="rect">
            <a:avLst/>
          </a:prstGeom>
        </p:spPr>
      </p:pic>
      <p:pic>
        <p:nvPicPr>
          <p:cNvPr id="7" name="Picture 6" descr="TV T42 2.PNG"/>
          <p:cNvPicPr>
            <a:picLocks noChangeAspect="1"/>
          </p:cNvPicPr>
          <p:nvPr/>
        </p:nvPicPr>
        <p:blipFill>
          <a:blip r:embed="rId3"/>
          <a:srcRect b="21755"/>
          <a:stretch>
            <a:fillRect/>
          </a:stretch>
        </p:blipFill>
        <p:spPr>
          <a:xfrm>
            <a:off x="6172201" y="1371600"/>
            <a:ext cx="2971800" cy="2057400"/>
          </a:xfrm>
          <a:prstGeom prst="rect">
            <a:avLst/>
          </a:prstGeom>
        </p:spPr>
      </p:pic>
      <p:pic>
        <p:nvPicPr>
          <p:cNvPr id="8" name="Picture 7" descr="TV T42 3.PNG"/>
          <p:cNvPicPr>
            <a:picLocks noChangeAspect="1"/>
          </p:cNvPicPr>
          <p:nvPr/>
        </p:nvPicPr>
        <p:blipFill>
          <a:blip r:embed="rId4"/>
          <a:srcRect b="21384"/>
          <a:stretch>
            <a:fillRect/>
          </a:stretch>
        </p:blipFill>
        <p:spPr>
          <a:xfrm>
            <a:off x="0" y="3733800"/>
            <a:ext cx="2895599" cy="2138496"/>
          </a:xfrm>
          <a:prstGeom prst="rect">
            <a:avLst/>
          </a:prstGeom>
        </p:spPr>
      </p:pic>
      <p:pic>
        <p:nvPicPr>
          <p:cNvPr id="9" name="Picture 8" descr="TV T42 4.PNG"/>
          <p:cNvPicPr>
            <a:picLocks noChangeAspect="1"/>
          </p:cNvPicPr>
          <p:nvPr/>
        </p:nvPicPr>
        <p:blipFill>
          <a:blip r:embed="rId5"/>
          <a:srcRect b="23405"/>
          <a:stretch>
            <a:fillRect/>
          </a:stretch>
        </p:blipFill>
        <p:spPr>
          <a:xfrm>
            <a:off x="2971800" y="3733800"/>
            <a:ext cx="2971800" cy="2133600"/>
          </a:xfrm>
          <a:prstGeom prst="rect">
            <a:avLst/>
          </a:prstGeom>
        </p:spPr>
      </p:pic>
      <p:pic>
        <p:nvPicPr>
          <p:cNvPr id="10" name="Picture 9" descr="TV T42 5.PNG"/>
          <p:cNvPicPr>
            <a:picLocks noChangeAspect="1"/>
          </p:cNvPicPr>
          <p:nvPr/>
        </p:nvPicPr>
        <p:blipFill>
          <a:blip r:embed="rId6"/>
          <a:srcRect b="23409"/>
          <a:stretch>
            <a:fillRect/>
          </a:stretch>
        </p:blipFill>
        <p:spPr>
          <a:xfrm>
            <a:off x="6096001" y="3733800"/>
            <a:ext cx="3048000" cy="2209800"/>
          </a:xfrm>
          <a:prstGeom prst="rect">
            <a:avLst/>
          </a:prstGeom>
        </p:spPr>
      </p:pic>
      <p:pic>
        <p:nvPicPr>
          <p:cNvPr id="11" name="Picture 10" descr="TV T42.PNG"/>
          <p:cNvPicPr>
            <a:picLocks noChangeAspect="1"/>
          </p:cNvPicPr>
          <p:nvPr/>
        </p:nvPicPr>
        <p:blipFill>
          <a:blip r:embed="rId7"/>
          <a:srcRect b="23117"/>
          <a:stretch>
            <a:fillRect/>
          </a:stretch>
        </p:blipFill>
        <p:spPr>
          <a:xfrm>
            <a:off x="0" y="1371600"/>
            <a:ext cx="2895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38200"/>
            <a:ext cx="952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HP-211" pitchFamily="34" charset="0"/>
              </a:rPr>
              <a:t>Quan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sát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tranh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nói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tên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nhân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vật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và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phỏng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đoán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nội</a:t>
            </a:r>
            <a:r>
              <a:rPr lang="en-US" sz="2000" dirty="0">
                <a:latin typeface="HP-211" pitchFamily="34" charset="0"/>
              </a:rPr>
              <a:t> dung </a:t>
            </a:r>
            <a:r>
              <a:rPr lang="en-US" sz="2000" dirty="0" err="1">
                <a:latin typeface="HP-211" pitchFamily="34" charset="0"/>
              </a:rPr>
              <a:t>trong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truyện</a:t>
            </a:r>
            <a:r>
              <a:rPr lang="en-US" sz="2000" dirty="0">
                <a:latin typeface="HP-211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59049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122: HOA TẶNG BÀ.</a:t>
            </a:r>
          </a:p>
        </p:txBody>
      </p:sp>
      <p:pic>
        <p:nvPicPr>
          <p:cNvPr id="5" name="Picture 4" descr="TV T52 1.PNG"/>
          <p:cNvPicPr>
            <a:picLocks noChangeAspect="1"/>
          </p:cNvPicPr>
          <p:nvPr/>
        </p:nvPicPr>
        <p:blipFill>
          <a:blip r:embed="rId2"/>
          <a:srcRect b="23514"/>
          <a:stretch>
            <a:fillRect/>
          </a:stretch>
        </p:blipFill>
        <p:spPr>
          <a:xfrm>
            <a:off x="1" y="1299137"/>
            <a:ext cx="3048000" cy="2493701"/>
          </a:xfrm>
          <a:prstGeom prst="rect">
            <a:avLst/>
          </a:prstGeom>
        </p:spPr>
      </p:pic>
      <p:pic>
        <p:nvPicPr>
          <p:cNvPr id="6" name="Picture 5" descr="TV T52 2.PNG"/>
          <p:cNvPicPr>
            <a:picLocks noChangeAspect="1"/>
          </p:cNvPicPr>
          <p:nvPr/>
        </p:nvPicPr>
        <p:blipFill>
          <a:blip r:embed="rId3"/>
          <a:srcRect b="23458"/>
          <a:stretch>
            <a:fillRect/>
          </a:stretch>
        </p:blipFill>
        <p:spPr>
          <a:xfrm>
            <a:off x="3200400" y="1295400"/>
            <a:ext cx="2971800" cy="2438400"/>
          </a:xfrm>
          <a:prstGeom prst="rect">
            <a:avLst/>
          </a:prstGeom>
        </p:spPr>
      </p:pic>
      <p:pic>
        <p:nvPicPr>
          <p:cNvPr id="7" name="Picture 6" descr="TV T52 3.PNG"/>
          <p:cNvPicPr>
            <a:picLocks noChangeAspect="1"/>
          </p:cNvPicPr>
          <p:nvPr/>
        </p:nvPicPr>
        <p:blipFill>
          <a:blip r:embed="rId4"/>
          <a:srcRect b="21448"/>
          <a:stretch>
            <a:fillRect/>
          </a:stretch>
        </p:blipFill>
        <p:spPr>
          <a:xfrm>
            <a:off x="6248400" y="1295400"/>
            <a:ext cx="2895600" cy="2516858"/>
          </a:xfrm>
          <a:prstGeom prst="rect">
            <a:avLst/>
          </a:prstGeom>
        </p:spPr>
      </p:pic>
      <p:pic>
        <p:nvPicPr>
          <p:cNvPr id="8" name="Picture 7" descr="TV T52 4.PNG"/>
          <p:cNvPicPr>
            <a:picLocks noChangeAspect="1"/>
          </p:cNvPicPr>
          <p:nvPr/>
        </p:nvPicPr>
        <p:blipFill>
          <a:blip r:embed="rId5"/>
          <a:srcRect b="23347"/>
          <a:stretch>
            <a:fillRect/>
          </a:stretch>
        </p:blipFill>
        <p:spPr>
          <a:xfrm>
            <a:off x="0" y="4267200"/>
            <a:ext cx="2895600" cy="2340172"/>
          </a:xfrm>
          <a:prstGeom prst="rect">
            <a:avLst/>
          </a:prstGeom>
        </p:spPr>
      </p:pic>
      <p:pic>
        <p:nvPicPr>
          <p:cNvPr id="9" name="Picture 8" descr="TV T52 5.PNG"/>
          <p:cNvPicPr>
            <a:picLocks noChangeAspect="1"/>
          </p:cNvPicPr>
          <p:nvPr/>
        </p:nvPicPr>
        <p:blipFill>
          <a:blip r:embed="rId6"/>
          <a:srcRect b="23467"/>
          <a:stretch>
            <a:fillRect/>
          </a:stretch>
        </p:blipFill>
        <p:spPr>
          <a:xfrm>
            <a:off x="3124200" y="4267200"/>
            <a:ext cx="2819400" cy="2314293"/>
          </a:xfrm>
          <a:prstGeom prst="rect">
            <a:avLst/>
          </a:prstGeom>
        </p:spPr>
      </p:pic>
      <p:pic>
        <p:nvPicPr>
          <p:cNvPr id="10" name="Picture 9" descr="TV T52 6.PNG"/>
          <p:cNvPicPr>
            <a:picLocks noChangeAspect="1"/>
          </p:cNvPicPr>
          <p:nvPr/>
        </p:nvPicPr>
        <p:blipFill>
          <a:blip r:embed="rId7"/>
          <a:srcRect b="23176"/>
          <a:stretch>
            <a:fillRect/>
          </a:stretch>
        </p:blipFill>
        <p:spPr>
          <a:xfrm>
            <a:off x="6197922" y="4267200"/>
            <a:ext cx="2869878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9049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122: HOA TẶNG BÀ.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" y="533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HP-211" pitchFamily="34" charset="0"/>
              </a:rPr>
              <a:t>Nghe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kể</a:t>
            </a:r>
            <a:r>
              <a:rPr lang="en-US" dirty="0">
                <a:latin typeface="HP-211" pitchFamily="34" charset="0"/>
              </a:rPr>
              <a:t> </a:t>
            </a:r>
            <a:r>
              <a:rPr lang="en-US" dirty="0" err="1">
                <a:latin typeface="HP-211" pitchFamily="34" charset="0"/>
              </a:rPr>
              <a:t>chuyện</a:t>
            </a:r>
            <a:r>
              <a:rPr lang="en-US" dirty="0">
                <a:latin typeface="HP-211" pitchFamily="34" charset="0"/>
              </a:rPr>
              <a:t>:</a:t>
            </a:r>
          </a:p>
        </p:txBody>
      </p:sp>
      <p:pic>
        <p:nvPicPr>
          <p:cNvPr id="5" name="TV T52VD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990600"/>
            <a:ext cx="9144000" cy="582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9049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122: HOA TẶNG BÀ.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-152401" y="533400"/>
            <a:ext cx="2590801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Trả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lời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câu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hỏi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HP-211" pitchFamily="34" charset="0"/>
              <a:ea typeface="+mj-ea"/>
              <a:cs typeface="+mj-cs"/>
            </a:endParaRPr>
          </a:p>
        </p:txBody>
      </p:sp>
      <p:pic>
        <p:nvPicPr>
          <p:cNvPr id="5" name="Picture 4" descr="TV T52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599"/>
            <a:ext cx="9144000" cy="58651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486400"/>
            <a:ext cx="91440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HP-211" pitchFamily="34" charset="0"/>
              </a:rPr>
              <a:t>Đi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học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về</a:t>
            </a:r>
            <a:r>
              <a:rPr lang="en-US" sz="3600" dirty="0">
                <a:latin typeface="HP-211" pitchFamily="34" charset="0"/>
              </a:rPr>
              <a:t>, </a:t>
            </a:r>
            <a:r>
              <a:rPr lang="en-US" sz="3600" dirty="0" err="1">
                <a:latin typeface="HP-211" pitchFamily="34" charset="0"/>
              </a:rPr>
              <a:t>voi</a:t>
            </a:r>
            <a:r>
              <a:rPr lang="en-US" sz="3600" dirty="0">
                <a:latin typeface="HP-211" pitchFamily="34" charset="0"/>
              </a:rPr>
              <a:t> con </a:t>
            </a:r>
            <a:r>
              <a:rPr lang="en-US" sz="3600" dirty="0" err="1">
                <a:latin typeface="HP-211" pitchFamily="34" charset="0"/>
              </a:rPr>
              <a:t>xin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phép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mẹ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vào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bệnh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viện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thăm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bà</a:t>
            </a:r>
            <a:r>
              <a:rPr lang="en-US" sz="3600" dirty="0">
                <a:latin typeface="HP-211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9049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122: HOA TẶNG BÀ.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-152401" y="533400"/>
            <a:ext cx="2590801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Trả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lời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câu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hỏi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HP-211" pitchFamily="34" charset="0"/>
              <a:ea typeface="+mj-ea"/>
              <a:cs typeface="+mj-cs"/>
            </a:endParaRPr>
          </a:p>
        </p:txBody>
      </p:sp>
      <p:pic>
        <p:nvPicPr>
          <p:cNvPr id="6" name="Picture 5" descr="TV T52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599"/>
            <a:ext cx="9144000" cy="58651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226784"/>
            <a:ext cx="9144000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HP-211" pitchFamily="34" charset="0"/>
              </a:rPr>
              <a:t>Trên</a:t>
            </a:r>
            <a:r>
              <a:rPr lang="en-US" sz="2500" dirty="0">
                <a:latin typeface="HP-211" pitchFamily="34" charset="0"/>
              </a:rPr>
              <a:t> </a:t>
            </a:r>
            <a:r>
              <a:rPr lang="en-US" sz="2500" dirty="0" err="1">
                <a:latin typeface="HP-211" pitchFamily="34" charset="0"/>
              </a:rPr>
              <a:t>đường</a:t>
            </a:r>
            <a:r>
              <a:rPr lang="en-US" sz="2500" dirty="0">
                <a:latin typeface="HP-211" pitchFamily="34" charset="0"/>
              </a:rPr>
              <a:t> </a:t>
            </a:r>
            <a:r>
              <a:rPr lang="en-US" sz="2500" dirty="0" err="1">
                <a:latin typeface="HP-211" pitchFamily="34" charset="0"/>
              </a:rPr>
              <a:t>đi</a:t>
            </a:r>
            <a:r>
              <a:rPr lang="en-US" sz="2500" dirty="0">
                <a:latin typeface="HP-211" pitchFamily="34" charset="0"/>
              </a:rPr>
              <a:t>, </a:t>
            </a:r>
            <a:r>
              <a:rPr lang="en-US" sz="2500" dirty="0" err="1">
                <a:latin typeface="HP-211" pitchFamily="34" charset="0"/>
              </a:rPr>
              <a:t>voi</a:t>
            </a:r>
            <a:r>
              <a:rPr lang="en-US" sz="2500" dirty="0">
                <a:latin typeface="HP-211" pitchFamily="34" charset="0"/>
              </a:rPr>
              <a:t> con </a:t>
            </a:r>
            <a:r>
              <a:rPr lang="en-US" sz="2500" dirty="0" err="1">
                <a:latin typeface="HP-211" pitchFamily="34" charset="0"/>
              </a:rPr>
              <a:t>thấy</a:t>
            </a:r>
            <a:r>
              <a:rPr lang="en-US" sz="2500" dirty="0">
                <a:latin typeface="HP-211" pitchFamily="34" charset="0"/>
              </a:rPr>
              <a:t> </a:t>
            </a:r>
            <a:r>
              <a:rPr lang="en-US" sz="2500" dirty="0" err="1">
                <a:latin typeface="HP-211" pitchFamily="34" charset="0"/>
              </a:rPr>
              <a:t>bác</a:t>
            </a:r>
            <a:r>
              <a:rPr lang="en-US" sz="2500" dirty="0">
                <a:latin typeface="HP-211" pitchFamily="34" charset="0"/>
              </a:rPr>
              <a:t> </a:t>
            </a:r>
            <a:r>
              <a:rPr lang="en-US" sz="2500" dirty="0" err="1">
                <a:latin typeface="HP-211" pitchFamily="34" charset="0"/>
              </a:rPr>
              <a:t>dê</a:t>
            </a:r>
            <a:r>
              <a:rPr lang="en-US" sz="2500" dirty="0">
                <a:latin typeface="HP-211" pitchFamily="34" charset="0"/>
              </a:rPr>
              <a:t> </a:t>
            </a:r>
            <a:r>
              <a:rPr lang="en-US" sz="2500" dirty="0" err="1">
                <a:latin typeface="HP-211" pitchFamily="34" charset="0"/>
              </a:rPr>
              <a:t>đang</a:t>
            </a:r>
            <a:r>
              <a:rPr lang="en-US" sz="2500" dirty="0">
                <a:latin typeface="HP-211" pitchFamily="34" charset="0"/>
              </a:rPr>
              <a:t> </a:t>
            </a:r>
            <a:r>
              <a:rPr lang="en-US" sz="2500" dirty="0" err="1">
                <a:latin typeface="HP-211" pitchFamily="34" charset="0"/>
              </a:rPr>
              <a:t>vác</a:t>
            </a:r>
            <a:r>
              <a:rPr lang="en-US" sz="2500" dirty="0">
                <a:latin typeface="HP-211" pitchFamily="34" charset="0"/>
              </a:rPr>
              <a:t> </a:t>
            </a:r>
            <a:r>
              <a:rPr lang="en-US" sz="2500" dirty="0" err="1">
                <a:latin typeface="HP-211" pitchFamily="34" charset="0"/>
              </a:rPr>
              <a:t>một</a:t>
            </a:r>
            <a:r>
              <a:rPr lang="en-US" sz="2500" dirty="0">
                <a:latin typeface="HP-211" pitchFamily="34" charset="0"/>
              </a:rPr>
              <a:t> </a:t>
            </a:r>
            <a:r>
              <a:rPr lang="en-US" sz="2500" dirty="0" err="1">
                <a:latin typeface="HP-211" pitchFamily="34" charset="0"/>
              </a:rPr>
              <a:t>bao</a:t>
            </a:r>
            <a:r>
              <a:rPr lang="en-US" sz="2500" dirty="0">
                <a:latin typeface="HP-211" pitchFamily="34" charset="0"/>
              </a:rPr>
              <a:t> </a:t>
            </a:r>
            <a:r>
              <a:rPr lang="en-US" sz="2500" dirty="0" err="1">
                <a:latin typeface="HP-211" pitchFamily="34" charset="0"/>
              </a:rPr>
              <a:t>gạo</a:t>
            </a:r>
            <a:r>
              <a:rPr lang="en-US" sz="2500" dirty="0">
                <a:latin typeface="HP-211" pitchFamily="34" charset="0"/>
              </a:rPr>
              <a:t> </a:t>
            </a:r>
            <a:r>
              <a:rPr lang="en-US" sz="2500" dirty="0" err="1">
                <a:latin typeface="HP-211" pitchFamily="34" charset="0"/>
              </a:rPr>
              <a:t>nặng</a:t>
            </a:r>
            <a:r>
              <a:rPr lang="en-US" sz="2500" dirty="0">
                <a:latin typeface="HP-211" pitchFamily="34" charset="0"/>
              </a:rPr>
              <a:t>. </a:t>
            </a:r>
            <a:r>
              <a:rPr lang="en-US" sz="2500" dirty="0" err="1">
                <a:latin typeface="HP-211" pitchFamily="34" charset="0"/>
              </a:rPr>
              <a:t>Voi</a:t>
            </a:r>
            <a:r>
              <a:rPr lang="en-US" sz="2500" dirty="0">
                <a:latin typeface="HP-211" pitchFamily="34" charset="0"/>
              </a:rPr>
              <a:t> </a:t>
            </a:r>
            <a:r>
              <a:rPr lang="en-US" sz="2500" dirty="0" err="1">
                <a:latin typeface="HP-211" pitchFamily="34" charset="0"/>
              </a:rPr>
              <a:t>chạy</a:t>
            </a:r>
            <a:r>
              <a:rPr lang="en-US" sz="2500" dirty="0">
                <a:latin typeface="HP-211" pitchFamily="34" charset="0"/>
              </a:rPr>
              <a:t> </a:t>
            </a:r>
            <a:r>
              <a:rPr lang="en-US" sz="2500" dirty="0" err="1">
                <a:latin typeface="HP-211" pitchFamily="34" charset="0"/>
              </a:rPr>
              <a:t>tới</a:t>
            </a:r>
            <a:r>
              <a:rPr lang="en-US" sz="2500" dirty="0">
                <a:latin typeface="HP-211" pitchFamily="34" charset="0"/>
              </a:rPr>
              <a:t> </a:t>
            </a:r>
            <a:r>
              <a:rPr lang="en-US" sz="2500" dirty="0" err="1">
                <a:latin typeface="HP-211" pitchFamily="34" charset="0"/>
              </a:rPr>
              <a:t>xin</a:t>
            </a:r>
            <a:r>
              <a:rPr lang="en-US" sz="2500" dirty="0">
                <a:latin typeface="HP-211" pitchFamily="34" charset="0"/>
              </a:rPr>
              <a:t> </a:t>
            </a:r>
            <a:r>
              <a:rPr lang="en-US" sz="2500" dirty="0" err="1">
                <a:latin typeface="HP-211" pitchFamily="34" charset="0"/>
              </a:rPr>
              <a:t>giúp</a:t>
            </a:r>
            <a:r>
              <a:rPr lang="en-US" sz="2500" dirty="0">
                <a:latin typeface="HP-211" pitchFamily="34" charset="0"/>
              </a:rPr>
              <a:t> </a:t>
            </a:r>
            <a:r>
              <a:rPr lang="en-US" sz="2500" dirty="0" err="1">
                <a:latin typeface="HP-211" pitchFamily="34" charset="0"/>
              </a:rPr>
              <a:t>bác</a:t>
            </a:r>
            <a:r>
              <a:rPr lang="en-US" sz="2500" dirty="0">
                <a:latin typeface="HP-211" pitchFamily="34" charset="0"/>
              </a:rPr>
              <a:t>. </a:t>
            </a:r>
            <a:r>
              <a:rPr lang="en-US" sz="2500" dirty="0" err="1">
                <a:latin typeface="HP-211" pitchFamily="34" charset="0"/>
              </a:rPr>
              <a:t>Voi</a:t>
            </a:r>
            <a:r>
              <a:rPr lang="en-US" sz="2500" dirty="0">
                <a:latin typeface="HP-211" pitchFamily="34" charset="0"/>
              </a:rPr>
              <a:t> </a:t>
            </a:r>
            <a:r>
              <a:rPr lang="en-US" sz="2500" dirty="0" err="1">
                <a:latin typeface="HP-211" pitchFamily="34" charset="0"/>
              </a:rPr>
              <a:t>dùng</a:t>
            </a:r>
            <a:r>
              <a:rPr lang="en-US" sz="2500" dirty="0">
                <a:latin typeface="HP-211" pitchFamily="34" charset="0"/>
              </a:rPr>
              <a:t> </a:t>
            </a:r>
            <a:r>
              <a:rPr lang="en-US" sz="2500" dirty="0" err="1">
                <a:latin typeface="HP-211" pitchFamily="34" charset="0"/>
              </a:rPr>
              <a:t>vòi</a:t>
            </a:r>
            <a:r>
              <a:rPr lang="en-US" sz="2500" dirty="0">
                <a:latin typeface="HP-211" pitchFamily="34" charset="0"/>
              </a:rPr>
              <a:t> </a:t>
            </a:r>
            <a:r>
              <a:rPr lang="en-US" sz="2500" dirty="0" err="1">
                <a:latin typeface="HP-211" pitchFamily="34" charset="0"/>
              </a:rPr>
              <a:t>nhấc</a:t>
            </a:r>
            <a:r>
              <a:rPr lang="en-US" sz="2500" dirty="0">
                <a:latin typeface="HP-211" pitchFamily="34" charset="0"/>
              </a:rPr>
              <a:t> </a:t>
            </a:r>
            <a:r>
              <a:rPr lang="en-US" sz="2500" dirty="0" err="1">
                <a:latin typeface="HP-211" pitchFamily="34" charset="0"/>
              </a:rPr>
              <a:t>bổng</a:t>
            </a:r>
            <a:r>
              <a:rPr lang="en-US" sz="2500" dirty="0">
                <a:latin typeface="HP-211" pitchFamily="34" charset="0"/>
              </a:rPr>
              <a:t> </a:t>
            </a:r>
            <a:r>
              <a:rPr lang="en-US" sz="2500" dirty="0" err="1">
                <a:latin typeface="HP-211" pitchFamily="34" charset="0"/>
              </a:rPr>
              <a:t>bao</a:t>
            </a:r>
            <a:r>
              <a:rPr lang="en-US" sz="2500" dirty="0">
                <a:latin typeface="HP-211" pitchFamily="34" charset="0"/>
              </a:rPr>
              <a:t> </a:t>
            </a:r>
            <a:r>
              <a:rPr lang="en-US" sz="2500" dirty="0" err="1">
                <a:latin typeface="HP-211" pitchFamily="34" charset="0"/>
              </a:rPr>
              <a:t>gạo</a:t>
            </a:r>
            <a:r>
              <a:rPr lang="en-US" sz="2500" dirty="0">
                <a:latin typeface="HP-211" pitchFamily="34" charset="0"/>
              </a:rPr>
              <a:t> </a:t>
            </a:r>
            <a:r>
              <a:rPr lang="en-US" sz="2500" dirty="0" err="1">
                <a:latin typeface="HP-211" pitchFamily="34" charset="0"/>
              </a:rPr>
              <a:t>lên</a:t>
            </a:r>
            <a:r>
              <a:rPr lang="en-US" sz="2500" dirty="0">
                <a:latin typeface="HP-211" pitchFamily="34" charset="0"/>
              </a:rPr>
              <a:t>, </a:t>
            </a:r>
            <a:r>
              <a:rPr lang="en-US" sz="2500" dirty="0" err="1">
                <a:latin typeface="HP-211" pitchFamily="34" charset="0"/>
              </a:rPr>
              <a:t>đưa</a:t>
            </a:r>
            <a:r>
              <a:rPr lang="en-US" sz="2500" dirty="0">
                <a:latin typeface="HP-211" pitchFamily="34" charset="0"/>
              </a:rPr>
              <a:t> </a:t>
            </a:r>
            <a:r>
              <a:rPr lang="en-US" sz="2500" dirty="0" err="1">
                <a:latin typeface="HP-211" pitchFamily="34" charset="0"/>
              </a:rPr>
              <a:t>bao</a:t>
            </a:r>
            <a:r>
              <a:rPr lang="en-US" sz="2500" dirty="0">
                <a:latin typeface="HP-211" pitchFamily="34" charset="0"/>
              </a:rPr>
              <a:t> </a:t>
            </a:r>
            <a:r>
              <a:rPr lang="en-US" sz="2500" dirty="0" err="1">
                <a:latin typeface="HP-211" pitchFamily="34" charset="0"/>
              </a:rPr>
              <a:t>gạo</a:t>
            </a:r>
            <a:r>
              <a:rPr lang="en-US" sz="2500" dirty="0">
                <a:latin typeface="HP-211" pitchFamily="34" charset="0"/>
              </a:rPr>
              <a:t> </a:t>
            </a:r>
            <a:r>
              <a:rPr lang="en-US" sz="2500" dirty="0" err="1">
                <a:latin typeface="HP-211" pitchFamily="34" charset="0"/>
              </a:rPr>
              <a:t>về</a:t>
            </a:r>
            <a:r>
              <a:rPr lang="en-US" sz="2500" dirty="0">
                <a:latin typeface="HP-211" pitchFamily="34" charset="0"/>
              </a:rPr>
              <a:t> </a:t>
            </a:r>
            <a:r>
              <a:rPr lang="en-US" sz="2500" dirty="0" err="1">
                <a:latin typeface="HP-211" pitchFamily="34" charset="0"/>
              </a:rPr>
              <a:t>tận</a:t>
            </a:r>
            <a:r>
              <a:rPr lang="en-US" sz="2500" dirty="0">
                <a:latin typeface="HP-211" pitchFamily="34" charset="0"/>
              </a:rPr>
              <a:t> </a:t>
            </a:r>
            <a:r>
              <a:rPr lang="en-US" sz="2500" dirty="0" err="1">
                <a:latin typeface="HP-211" pitchFamily="34" charset="0"/>
              </a:rPr>
              <a:t>nhà</a:t>
            </a:r>
            <a:r>
              <a:rPr lang="en-US" sz="2500" dirty="0">
                <a:latin typeface="HP-211" pitchFamily="34" charset="0"/>
              </a:rPr>
              <a:t> </a:t>
            </a:r>
            <a:r>
              <a:rPr lang="en-US" sz="2500" dirty="0" err="1">
                <a:latin typeface="HP-211" pitchFamily="34" charset="0"/>
              </a:rPr>
              <a:t>cho</a:t>
            </a:r>
            <a:r>
              <a:rPr lang="en-US" sz="2500" dirty="0">
                <a:latin typeface="HP-211" pitchFamily="34" charset="0"/>
              </a:rPr>
              <a:t> </a:t>
            </a:r>
            <a:r>
              <a:rPr lang="en-US" sz="2500" dirty="0" err="1">
                <a:latin typeface="HP-211" pitchFamily="34" charset="0"/>
              </a:rPr>
              <a:t>bác</a:t>
            </a:r>
            <a:r>
              <a:rPr lang="en-US" sz="2500" dirty="0">
                <a:latin typeface="HP-211" pitchFamily="34" charset="0"/>
              </a:rPr>
              <a:t> </a:t>
            </a:r>
            <a:r>
              <a:rPr lang="en-US" sz="2500" dirty="0" err="1">
                <a:latin typeface="HP-211" pitchFamily="34" charset="0"/>
              </a:rPr>
              <a:t>dê</a:t>
            </a:r>
            <a:r>
              <a:rPr lang="en-US" sz="2500" dirty="0">
                <a:latin typeface="HP-211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9049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122: HOA TẶNG BÀ.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-152401" y="533400"/>
            <a:ext cx="2590801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Trả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lời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câu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hỏi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HP-211" pitchFamily="34" charset="0"/>
              <a:ea typeface="+mj-ea"/>
              <a:cs typeface="+mj-cs"/>
            </a:endParaRPr>
          </a:p>
        </p:txBody>
      </p:sp>
      <p:pic>
        <p:nvPicPr>
          <p:cNvPr id="6" name="Picture 5" descr="TV T52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469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565338"/>
            <a:ext cx="9144000" cy="1292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HP-211" pitchFamily="34" charset="0"/>
              </a:rPr>
              <a:t>Cún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đến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giếng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múc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nước</a:t>
            </a:r>
            <a:r>
              <a:rPr lang="en-US" sz="2600" dirty="0">
                <a:latin typeface="HP-211" pitchFamily="34" charset="0"/>
              </a:rPr>
              <a:t>, </a:t>
            </a:r>
            <a:r>
              <a:rPr lang="en-US" sz="2600" dirty="0" err="1">
                <a:latin typeface="HP-211" pitchFamily="34" charset="0"/>
              </a:rPr>
              <a:t>nhỡ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tay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làm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gàu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rơi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xuống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giếng</a:t>
            </a:r>
            <a:r>
              <a:rPr lang="en-US" sz="2600" dirty="0">
                <a:latin typeface="HP-211" pitchFamily="34" charset="0"/>
              </a:rPr>
              <a:t>. </a:t>
            </a:r>
            <a:r>
              <a:rPr lang="en-US" sz="2600" dirty="0" err="1">
                <a:latin typeface="HP-211" pitchFamily="34" charset="0"/>
              </a:rPr>
              <a:t>Voi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thò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cái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vòi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dài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xuống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giếng</a:t>
            </a:r>
            <a:r>
              <a:rPr lang="en-US" sz="2600" dirty="0">
                <a:latin typeface="HP-211" pitchFamily="34" charset="0"/>
              </a:rPr>
              <a:t>, </a:t>
            </a:r>
            <a:r>
              <a:rPr lang="en-US" sz="2600" dirty="0" err="1">
                <a:latin typeface="HP-211" pitchFamily="34" charset="0"/>
              </a:rPr>
              <a:t>vớt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gàu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lên</a:t>
            </a:r>
            <a:r>
              <a:rPr lang="en-US" sz="2600" dirty="0">
                <a:latin typeface="HP-211" pitchFamily="34" charset="0"/>
              </a:rPr>
              <a:t>, </a:t>
            </a:r>
            <a:r>
              <a:rPr lang="en-US" sz="2600" dirty="0" err="1">
                <a:latin typeface="HP-211" pitchFamily="34" charset="0"/>
              </a:rPr>
              <a:t>lại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còn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múc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một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cái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gàu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đầy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nước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giúp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cho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cún</a:t>
            </a:r>
            <a:r>
              <a:rPr lang="en-US" sz="2600" dirty="0">
                <a:latin typeface="HP-211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9049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122: HOA TẶNG BÀ.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-152401" y="533400"/>
            <a:ext cx="2590801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Trả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lời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câu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hỏi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HP-211" pitchFamily="34" charset="0"/>
              <a:ea typeface="+mj-ea"/>
              <a:cs typeface="+mj-cs"/>
            </a:endParaRPr>
          </a:p>
        </p:txBody>
      </p:sp>
      <p:pic>
        <p:nvPicPr>
          <p:cNvPr id="6" name="Picture 5" descr="TV T52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599"/>
            <a:ext cx="9144000" cy="58755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552182"/>
            <a:ext cx="91440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HP-211" pitchFamily="34" charset="0"/>
              </a:rPr>
              <a:t>Cún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cảm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động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vì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lòng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tốt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của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voi</a:t>
            </a:r>
            <a:r>
              <a:rPr lang="en-US" sz="3200" dirty="0">
                <a:latin typeface="HP-211" pitchFamily="34" charset="0"/>
              </a:rPr>
              <a:t>, </a:t>
            </a:r>
            <a:r>
              <a:rPr lang="en-US" sz="3200" dirty="0" err="1">
                <a:latin typeface="HP-211" pitchFamily="34" charset="0"/>
              </a:rPr>
              <a:t>chạy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hái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một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bó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hoa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tươi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thắm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tặng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voi</a:t>
            </a:r>
            <a:r>
              <a:rPr lang="en-US" sz="3200" dirty="0">
                <a:latin typeface="HP-211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9049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HP-211" pitchFamily="34" charset="0"/>
              </a:rPr>
              <a:t>BÀI 122: HOA TẶNG BÀ.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-152401" y="533400"/>
            <a:ext cx="2590801" cy="476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Trả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lời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câu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HP-211" pitchFamily="34" charset="0"/>
                <a:ea typeface="+mj-ea"/>
                <a:cs typeface="+mj-cs"/>
              </a:rPr>
              <a:t>hỏi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HP-211" pitchFamily="34" charset="0"/>
              <a:ea typeface="+mj-ea"/>
              <a:cs typeface="+mj-cs"/>
            </a:endParaRPr>
          </a:p>
        </p:txBody>
      </p:sp>
      <p:pic>
        <p:nvPicPr>
          <p:cNvPr id="6" name="Picture 5" descr="TV T52 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8218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552182"/>
            <a:ext cx="91440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HP-211" pitchFamily="34" charset="0"/>
              </a:rPr>
              <a:t>Khi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nhận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bó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hoa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của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voi</a:t>
            </a:r>
            <a:r>
              <a:rPr lang="en-US" sz="3200" dirty="0">
                <a:latin typeface="HP-211" pitchFamily="34" charset="0"/>
              </a:rPr>
              <a:t> con </a:t>
            </a:r>
            <a:r>
              <a:rPr lang="en-US" sz="3200" dirty="0" err="1">
                <a:latin typeface="HP-211" pitchFamily="34" charset="0"/>
              </a:rPr>
              <a:t>tặng</a:t>
            </a:r>
            <a:r>
              <a:rPr lang="en-US" sz="3200" dirty="0">
                <a:latin typeface="HP-211" pitchFamily="34" charset="0"/>
              </a:rPr>
              <a:t>, </a:t>
            </a:r>
            <a:r>
              <a:rPr lang="en-US" sz="3200" dirty="0" err="1">
                <a:latin typeface="HP-211" pitchFamily="34" charset="0"/>
              </a:rPr>
              <a:t>voi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bà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hỏi</a:t>
            </a:r>
            <a:r>
              <a:rPr lang="en-US" sz="3200" dirty="0">
                <a:latin typeface="HP-211" pitchFamily="34" charset="0"/>
              </a:rPr>
              <a:t>: </a:t>
            </a:r>
            <a:r>
              <a:rPr lang="en-US" sz="3200" dirty="0" err="1">
                <a:latin typeface="HP-211" pitchFamily="34" charset="0"/>
              </a:rPr>
              <a:t>Bó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hoa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đẹp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quá</a:t>
            </a:r>
            <a:r>
              <a:rPr lang="en-US" sz="3200" dirty="0">
                <a:latin typeface="HP-211" pitchFamily="34" charset="0"/>
              </a:rPr>
              <a:t>, </a:t>
            </a:r>
            <a:r>
              <a:rPr lang="en-US" sz="3200" dirty="0" err="1">
                <a:latin typeface="HP-211" pitchFamily="34" charset="0"/>
              </a:rPr>
              <a:t>cháu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hái</a:t>
            </a:r>
            <a:r>
              <a:rPr lang="en-US" sz="3200" dirty="0">
                <a:latin typeface="HP-211" pitchFamily="34" charset="0"/>
              </a:rPr>
              <a:t> ở </a:t>
            </a:r>
            <a:r>
              <a:rPr lang="en-US" sz="3200" dirty="0" err="1">
                <a:latin typeface="HP-211" pitchFamily="34" charset="0"/>
              </a:rPr>
              <a:t>đâu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vậy</a:t>
            </a:r>
            <a:r>
              <a:rPr lang="en-US" sz="3200" dirty="0">
                <a:latin typeface="HP-211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307</Words>
  <Application>Microsoft Office PowerPoint</Application>
  <PresentationFormat>Trình chiếu Trên màn hình (4:3)</PresentationFormat>
  <Paragraphs>28</Paragraphs>
  <Slides>12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6" baseType="lpstr">
      <vt:lpstr>Arial</vt:lpstr>
      <vt:lpstr>Calibri</vt:lpstr>
      <vt:lpstr>HP-211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Trang Dao Phuong</cp:lastModifiedBy>
  <cp:revision>3</cp:revision>
  <dcterms:created xsi:type="dcterms:W3CDTF">2021-03-03T16:44:41Z</dcterms:created>
  <dcterms:modified xsi:type="dcterms:W3CDTF">2022-02-23T04:23:33Z</dcterms:modified>
</cp:coreProperties>
</file>