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6"/>
  </p:notesMasterIdLst>
  <p:sldIdLst>
    <p:sldId id="1449" r:id="rId2"/>
    <p:sldId id="285" r:id="rId3"/>
    <p:sldId id="286" r:id="rId4"/>
    <p:sldId id="270" r:id="rId5"/>
    <p:sldId id="297" r:id="rId6"/>
    <p:sldId id="295" r:id="rId7"/>
    <p:sldId id="287" r:id="rId8"/>
    <p:sldId id="276" r:id="rId9"/>
    <p:sldId id="279" r:id="rId10"/>
    <p:sldId id="283" r:id="rId11"/>
    <p:sldId id="293" r:id="rId12"/>
    <p:sldId id="281" r:id="rId13"/>
    <p:sldId id="294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150E6C"/>
    <a:srgbClr val="1D345D"/>
    <a:srgbClr val="3762AF"/>
    <a:srgbClr val="FFFBF7"/>
    <a:srgbClr val="FFFFFC"/>
    <a:srgbClr val="FF7707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0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8" y="2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6D7B-5286-4B74-94EA-602D5A0A20B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F81A-EEEE-424E-840F-ED233FBE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chua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Tại</a:t>
            </a:r>
            <a:r>
              <a:rPr lang="en-US" dirty="0"/>
              <a:t> slide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chua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đây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hái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chua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bà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1F81A-EEEE-424E-840F-ED233FBE54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0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2400" y="-114300"/>
            <a:ext cx="12484100" cy="713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9D4303-3D61-41EA-92F4-F89311BD19DA}"/>
              </a:ext>
            </a:extLst>
          </p:cNvPr>
          <p:cNvSpPr/>
          <p:nvPr userDrawn="1"/>
        </p:nvSpPr>
        <p:spPr>
          <a:xfrm>
            <a:off x="10962793" y="188913"/>
            <a:ext cx="1229207" cy="122790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2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5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38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4.xml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slide" Target="slide6.xml"/><Relationship Id="rId10" Type="http://schemas.openxmlformats.org/officeDocument/2006/relationships/slide" Target="slide8.xml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slide" Target="slide3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091584" y="1648606"/>
            <a:ext cx="8008923" cy="2392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27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Tô chữ hoa </a:t>
            </a:r>
            <a:r>
              <a:rPr lang="en-US" sz="52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60947" y="2192870"/>
            <a:ext cx="424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C7226BE1-1516-4A4E-BC98-AA570F209CD5}"/>
              </a:ext>
            </a:extLst>
          </p:cNvPr>
          <p:cNvSpPr/>
          <p:nvPr/>
        </p:nvSpPr>
        <p:spPr>
          <a:xfrm>
            <a:off x="205670" y="719709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Viết ứng 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C2CAF-B5F0-40E6-8BBE-7CB0F7496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7" t="55149" r="19700" b="14869"/>
          <a:stretch/>
        </p:blipFill>
        <p:spPr>
          <a:xfrm>
            <a:off x="603575" y="2414872"/>
            <a:ext cx="10984850" cy="1706331"/>
          </a:xfrm>
          <a:prstGeom prst="rect">
            <a:avLst/>
          </a:prstGeom>
        </p:spPr>
      </p:pic>
      <p:grpSp>
        <p:nvGrpSpPr>
          <p:cNvPr id="7" name="组合 83">
            <a:extLst>
              <a:ext uri="{FF2B5EF4-FFF2-40B4-BE49-F238E27FC236}">
                <a16:creationId xmlns:a16="http://schemas.microsoft.com/office/drawing/2014/main" id="{FBFC8122-4657-4C28-8459-A45F9FFFF6ED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8" name="图片 84">
              <a:extLst>
                <a:ext uri="{FF2B5EF4-FFF2-40B4-BE49-F238E27FC236}">
                  <a16:creationId xmlns:a16="http://schemas.microsoft.com/office/drawing/2014/main" id="{E68C7F36-BD8B-46B3-BA6E-D8F09C869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9" name="图片 85">
              <a:extLst>
                <a:ext uri="{FF2B5EF4-FFF2-40B4-BE49-F238E27FC236}">
                  <a16:creationId xmlns:a16="http://schemas.microsoft.com/office/drawing/2014/main" id="{5A7DA582-BE8F-4491-BFC9-71C306FF8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0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F047AE2-B75E-412F-9635-E33328E0C77C}"/>
              </a:ext>
            </a:extLst>
          </p:cNvPr>
          <p:cNvGrpSpPr/>
          <p:nvPr/>
        </p:nvGrpSpPr>
        <p:grpSpPr>
          <a:xfrm>
            <a:off x="3798792" y="1325544"/>
            <a:ext cx="7354074" cy="1521236"/>
            <a:chOff x="418676" y="2043956"/>
            <a:chExt cx="6691258" cy="12498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1BA14E-737B-4529-94FB-DFE51A254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8FFFC9-D14C-442F-B2FD-CBAB2DB1E318}"/>
                </a:ext>
              </a:extLst>
            </p:cNvPr>
            <p:cNvSpPr txBox="1"/>
            <p:nvPr/>
          </p:nvSpPr>
          <p:spPr>
            <a:xfrm>
              <a:off x="928019" y="2272823"/>
              <a:ext cx="6181915" cy="531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latin typeface="HP001 4 hàng" panose="020B0603050302020204" pitchFamily="34" charset="0"/>
                </a:rPr>
                <a:t>Bà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cháu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yêu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thương</a:t>
              </a:r>
              <a:r>
                <a:rPr lang="en-US" sz="3600" b="1" dirty="0">
                  <a:latin typeface="HP001 4 hàng" panose="020B0603050302020204" pitchFamily="34" charset="0"/>
                </a:rPr>
                <a:t> </a:t>
              </a:r>
              <a:r>
                <a:rPr lang="en-US" sz="3600" b="1" dirty="0" err="1">
                  <a:latin typeface="HP001 4 hàng" panose="020B0603050302020204" pitchFamily="34" charset="0"/>
                </a:rPr>
                <a:t>nhau</a:t>
              </a:r>
              <a:r>
                <a:rPr lang="en-US" sz="3600" b="1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DA592BCE-374B-4C62-93C3-F3E273CAF377}"/>
              </a:ext>
            </a:extLst>
          </p:cNvPr>
          <p:cNvSpPr/>
          <p:nvPr/>
        </p:nvSpPr>
        <p:spPr>
          <a:xfrm>
            <a:off x="155155" y="550693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b. Viết ứng dụng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E9659-F298-426B-94CB-A3634575FF63}"/>
              </a:ext>
            </a:extLst>
          </p:cNvPr>
          <p:cNvSpPr txBox="1"/>
          <p:nvPr/>
        </p:nvSpPr>
        <p:spPr>
          <a:xfrm>
            <a:off x="6871084" y="5128313"/>
            <a:ext cx="428178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B,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g, h, 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6586B-4A7A-423E-8B14-2DA1B7EC9154}"/>
              </a:ext>
            </a:extLst>
          </p:cNvPr>
          <p:cNvSpPr txBox="1"/>
          <p:nvPr/>
        </p:nvSpPr>
        <p:spPr>
          <a:xfrm>
            <a:off x="5758810" y="3074365"/>
            <a:ext cx="305038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2800" dirty="0">
              <a:solidFill>
                <a:srgbClr val="70AD47">
                  <a:lumMod val="75000"/>
                </a:srgbClr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1A93AB-C464-4C69-A922-67FB2E475127}"/>
              </a:ext>
            </a:extLst>
          </p:cNvPr>
          <p:cNvSpPr txBox="1"/>
          <p:nvPr/>
        </p:nvSpPr>
        <p:spPr>
          <a:xfrm>
            <a:off x="751183" y="4494614"/>
            <a:ext cx="9724710" cy="6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lang="vi-VN" sz="26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517877-C17E-42A2-B7AA-4EDA5977FE38}"/>
              </a:ext>
            </a:extLst>
          </p:cNvPr>
          <p:cNvSpPr txBox="1"/>
          <p:nvPr/>
        </p:nvSpPr>
        <p:spPr>
          <a:xfrm>
            <a:off x="606338" y="2932995"/>
            <a:ext cx="59441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60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cái nào được viết hoa? </a:t>
            </a:r>
          </a:p>
          <a:p>
            <a:endParaRPr lang="en-US" sz="26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7DCF9-EFED-4EC8-88BB-8AFA719A2898}"/>
              </a:ext>
            </a:extLst>
          </p:cNvPr>
          <p:cNvSpPr txBox="1"/>
          <p:nvPr/>
        </p:nvSpPr>
        <p:spPr>
          <a:xfrm>
            <a:off x="606338" y="3687900"/>
            <a:ext cx="9034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6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26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D1E2B-A988-4566-8EAD-409F43C7072F}"/>
              </a:ext>
            </a:extLst>
          </p:cNvPr>
          <p:cNvSpPr txBox="1"/>
          <p:nvPr/>
        </p:nvSpPr>
        <p:spPr>
          <a:xfrm>
            <a:off x="751183" y="4949785"/>
            <a:ext cx="6697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2.5 ô li ?</a:t>
            </a:r>
            <a:endParaRPr lang="vi-VN" sz="28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60947" y="2192870"/>
            <a:ext cx="4249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32887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>
            <a:extLst>
              <a:ext uri="{FF2B5EF4-FFF2-40B4-BE49-F238E27FC236}">
                <a16:creationId xmlns:a16="http://schemas.microsoft.com/office/drawing/2014/main" id="{50FC9F20-B54B-4C49-9D1D-7B0DB39B90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6648"/>
          <a:stretch/>
        </p:blipFill>
        <p:spPr>
          <a:xfrm rot="21196005">
            <a:off x="-950075" y="-383438"/>
            <a:ext cx="5091710" cy="3445354"/>
          </a:xfrm>
          <a:prstGeom prst="rect">
            <a:avLst/>
          </a:prstGeom>
        </p:spPr>
      </p:pic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C124BC96-E737-48DD-B77F-A9BA93983B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36"/>
          <a:stretch/>
        </p:blipFill>
        <p:spPr>
          <a:xfrm>
            <a:off x="48182" y="4475852"/>
            <a:ext cx="12095636" cy="19657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39F759-741D-4A2B-A2DB-82F0AE59A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21" y="304953"/>
            <a:ext cx="4035889" cy="5667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8C18D3-6618-4DFB-B5B3-72022658FF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856" b="63310" l="70971" r="93423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65" t="57174" r="3771" b="36008"/>
          <a:stretch/>
        </p:blipFill>
        <p:spPr>
          <a:xfrm>
            <a:off x="2499344" y="5064125"/>
            <a:ext cx="5869647" cy="1112274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FB3604AE-7D78-4C46-9709-6ADA8528D1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1" r="14341"/>
          <a:stretch/>
        </p:blipFill>
        <p:spPr>
          <a:xfrm flipH="1">
            <a:off x="7820130" y="349586"/>
            <a:ext cx="4592177" cy="643903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9B45E63-3842-40C7-9C54-FE10C79A7EFD}"/>
              </a:ext>
            </a:extLst>
          </p:cNvPr>
          <p:cNvGrpSpPr/>
          <p:nvPr/>
        </p:nvGrpSpPr>
        <p:grpSpPr>
          <a:xfrm>
            <a:off x="10121007" y="3204945"/>
            <a:ext cx="1597500" cy="1407446"/>
            <a:chOff x="10121007" y="3204945"/>
            <a:chExt cx="1597500" cy="1407446"/>
          </a:xfrm>
        </p:grpSpPr>
        <p:pic>
          <p:nvPicPr>
            <p:cNvPr id="19" name="Picture 18">
              <a:hlinkClick r:id="rId10" action="ppaction://hlinksldjump"/>
              <a:extLst>
                <a:ext uri="{FF2B5EF4-FFF2-40B4-BE49-F238E27FC236}">
                  <a16:creationId xmlns:a16="http://schemas.microsoft.com/office/drawing/2014/main" id="{92DD06E9-F2DD-47BD-9BA7-D7C21EB6D6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75" t="-731" r="2075" b="70992"/>
            <a:stretch/>
          </p:blipFill>
          <p:spPr>
            <a:xfrm>
              <a:off x="10121007" y="3545591"/>
              <a:ext cx="1062188" cy="1066800"/>
            </a:xfrm>
            <a:prstGeom prst="rect">
              <a:avLst/>
            </a:prstGeom>
          </p:spPr>
        </p:pic>
        <p:pic>
          <p:nvPicPr>
            <p:cNvPr id="20" name="Picture 19">
              <a:hlinkClick r:id="rId10" action="ppaction://hlinksldjump"/>
              <a:extLst>
                <a:ext uri="{FF2B5EF4-FFF2-40B4-BE49-F238E27FC236}">
                  <a16:creationId xmlns:a16="http://schemas.microsoft.com/office/drawing/2014/main" id="{004CC618-757C-4E2C-B8F2-9CECE39E9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75" t="-731" r="2075" b="70992"/>
            <a:stretch/>
          </p:blipFill>
          <p:spPr>
            <a:xfrm>
              <a:off x="10656319" y="3422358"/>
              <a:ext cx="1062188" cy="1066800"/>
            </a:xfrm>
            <a:prstGeom prst="rect">
              <a:avLst/>
            </a:prstGeom>
          </p:spPr>
        </p:pic>
        <p:pic>
          <p:nvPicPr>
            <p:cNvPr id="21" name="Picture 20">
              <a:hlinkClick r:id="rId10" action="ppaction://hlinksldjump"/>
              <a:extLst>
                <a:ext uri="{FF2B5EF4-FFF2-40B4-BE49-F238E27FC236}">
                  <a16:creationId xmlns:a16="http://schemas.microsoft.com/office/drawing/2014/main" id="{70AA97C5-4E23-4014-8B07-161F3E06F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75" t="-731" r="2075" b="70992"/>
            <a:stretch/>
          </p:blipFill>
          <p:spPr>
            <a:xfrm>
              <a:off x="10134884" y="3204945"/>
              <a:ext cx="1062188" cy="10668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AEA3EDD-9870-4EB8-B9A3-952EDFD6441D}"/>
              </a:ext>
            </a:extLst>
          </p:cNvPr>
          <p:cNvSpPr txBox="1"/>
          <p:nvPr/>
        </p:nvSpPr>
        <p:spPr>
          <a:xfrm>
            <a:off x="-41865" y="836827"/>
            <a:ext cx="3722274" cy="127727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Kids" pitchFamily="2" charset="0"/>
                <a:cs typeface="Arial" pitchFamily="34" charset="0"/>
              </a:rPr>
              <a:t>GIÚP BÀ</a:t>
            </a:r>
          </a:p>
          <a:p>
            <a:pPr algn="ctr">
              <a:spcBef>
                <a:spcPts val="600"/>
              </a:spcBef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chemeClr val="accent2"/>
                </a:solidFill>
                <a:latin typeface="UTM Avo" panose="02040603050506020204" pitchFamily="18" charset="0"/>
                <a:ea typeface="Kids" pitchFamily="2" charset="0"/>
                <a:cs typeface="Arial" pitchFamily="34" charset="0"/>
              </a:rPr>
              <a:t>HÁI CÀ CHUA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13669B-3F24-4013-A920-FA0D59734B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06" y="3955758"/>
            <a:ext cx="2642159" cy="2642159"/>
          </a:xfrm>
          <a:prstGeom prst="rect">
            <a:avLst/>
          </a:prstGeom>
        </p:spPr>
      </p:pic>
      <p:pic>
        <p:nvPicPr>
          <p:cNvPr id="7" name="Picture 6">
            <a:hlinkClick r:id="rId13" action="ppaction://hlinksldjump"/>
            <a:extLst>
              <a:ext uri="{FF2B5EF4-FFF2-40B4-BE49-F238E27FC236}">
                <a16:creationId xmlns:a16="http://schemas.microsoft.com/office/drawing/2014/main" id="{99129EF3-B0C7-44D0-B161-F53FD1E3170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5" t="-731" r="2075" b="70992"/>
          <a:stretch/>
        </p:blipFill>
        <p:spPr>
          <a:xfrm>
            <a:off x="3999676" y="3786123"/>
            <a:ext cx="1062188" cy="1066800"/>
          </a:xfrm>
          <a:prstGeom prst="rect">
            <a:avLst/>
          </a:prstGeom>
        </p:spPr>
      </p:pic>
      <p:pic>
        <p:nvPicPr>
          <p:cNvPr id="6" name="Picture 5">
            <a:hlinkClick r:id="rId14" action="ppaction://hlinksldjump"/>
            <a:extLst>
              <a:ext uri="{FF2B5EF4-FFF2-40B4-BE49-F238E27FC236}">
                <a16:creationId xmlns:a16="http://schemas.microsoft.com/office/drawing/2014/main" id="{2C6CF1D9-603B-40D4-A658-349B244492B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5" r="34025" b="70261"/>
          <a:stretch/>
        </p:blipFill>
        <p:spPr>
          <a:xfrm>
            <a:off x="5040907" y="2132998"/>
            <a:ext cx="1001277" cy="1005625"/>
          </a:xfrm>
          <a:prstGeom prst="rect">
            <a:avLst/>
          </a:prstGeom>
        </p:spPr>
      </p:pic>
      <p:pic>
        <p:nvPicPr>
          <p:cNvPr id="5" name="Picture 4">
            <a:hlinkClick r:id="rId15" action="ppaction://hlinksldjump"/>
            <a:extLst>
              <a:ext uri="{FF2B5EF4-FFF2-40B4-BE49-F238E27FC236}">
                <a16:creationId xmlns:a16="http://schemas.microsoft.com/office/drawing/2014/main" id="{A72AD9A8-E0B4-4EB9-BAC2-5332E5A45B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0" b="70261"/>
          <a:stretch/>
        </p:blipFill>
        <p:spPr>
          <a:xfrm>
            <a:off x="6042184" y="1619505"/>
            <a:ext cx="1022543" cy="10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2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12096 0.427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4297 0.379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3599 0.159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95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9">
            <a:extLst>
              <a:ext uri="{FF2B5EF4-FFF2-40B4-BE49-F238E27FC236}">
                <a16:creationId xmlns:a16="http://schemas.microsoft.com/office/drawing/2014/main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15723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9" name="Picture 10" descr="hoa0001">
            <a:extLst>
              <a:ext uri="{FF2B5EF4-FFF2-40B4-BE49-F238E27FC236}">
                <a16:creationId xmlns:a16="http://schemas.microsoft.com/office/drawing/2014/main" id="{7C6F147B-9CCB-4243-9C76-89EC9C71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457962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oa0001">
            <a:extLst>
              <a:ext uri="{FF2B5EF4-FFF2-40B4-BE49-F238E27FC236}">
                <a16:creationId xmlns:a16="http://schemas.microsoft.com/office/drawing/2014/main" id="{6C17E7A3-2689-42E7-B2E1-FFB8F83C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458120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oa0001">
            <a:extLst>
              <a:ext uri="{FF2B5EF4-FFF2-40B4-BE49-F238E27FC236}">
                <a16:creationId xmlns:a16="http://schemas.microsoft.com/office/drawing/2014/main" id="{94236872-C037-4D9D-AFD1-BAD83A67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442907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879046"/>
            <a:ext cx="6108456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vừa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cao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ô li?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207" y="2378666"/>
            <a:ext cx="216759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a) 4 ô li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4" y="3717650"/>
            <a:ext cx="191981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6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li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88" y="3033228"/>
            <a:ext cx="287866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) 5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ô 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li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A690D4EA-F7CA-4853-B87A-061E9C2C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384" y="304927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b)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4F1B620-90FF-47D0-B3A2-E36F6427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310021"/>
            <a:ext cx="5744740" cy="34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Chọn ý đúng nhất: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89BE4A8F-1A92-4FED-A1BB-66A610FC76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0" t="24555" r="42813" b="45398"/>
          <a:stretch/>
        </p:blipFill>
        <p:spPr>
          <a:xfrm>
            <a:off x="6911201" y="977984"/>
            <a:ext cx="3798509" cy="4272441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  <a:extLst>
              <a:ext uri="{FF2B5EF4-FFF2-40B4-BE49-F238E27FC236}">
                <a16:creationId xmlns:a16="http://schemas.microsoft.com/office/drawing/2014/main" id="{5B1B7260-A4BB-4D57-B6DC-E883B1C4DF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34" b="70159"/>
          <a:stretch/>
        </p:blipFill>
        <p:spPr>
          <a:xfrm>
            <a:off x="10709710" y="5008610"/>
            <a:ext cx="1317172" cy="129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build="allAtOnce"/>
      <p:bldP spid="26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9">
            <a:extLst>
              <a:ext uri="{FF2B5EF4-FFF2-40B4-BE49-F238E27FC236}">
                <a16:creationId xmlns:a16="http://schemas.microsoft.com/office/drawing/2014/main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15723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9" name="Picture 10" descr="hoa0001">
            <a:extLst>
              <a:ext uri="{FF2B5EF4-FFF2-40B4-BE49-F238E27FC236}">
                <a16:creationId xmlns:a16="http://schemas.microsoft.com/office/drawing/2014/main" id="{7C6F147B-9CCB-4243-9C76-89EC9C71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457962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oa0001">
            <a:extLst>
              <a:ext uri="{FF2B5EF4-FFF2-40B4-BE49-F238E27FC236}">
                <a16:creationId xmlns:a16="http://schemas.microsoft.com/office/drawing/2014/main" id="{6C17E7A3-2689-42E7-B2E1-FFB8F83C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458120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oa0001">
            <a:extLst>
              <a:ext uri="{FF2B5EF4-FFF2-40B4-BE49-F238E27FC236}">
                <a16:creationId xmlns:a16="http://schemas.microsoft.com/office/drawing/2014/main" id="{94236872-C037-4D9D-AFD1-BAD83A67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442907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879046"/>
            <a:ext cx="6108456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nhỏ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cao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ô li?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206" y="2378666"/>
            <a:ext cx="2553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a) 2 ô li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rưỡi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4" y="3717650"/>
            <a:ext cx="191981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c) 5 ô li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88" y="3033228"/>
            <a:ext cx="3302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b) 3 ô li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rưỡi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A690D4EA-F7CA-4853-B87A-061E9C2C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2436633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a)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4F1B620-90FF-47D0-B3A2-E36F6427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310021"/>
            <a:ext cx="5744740" cy="34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Chọn ý đúng nhất: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5B1B7260-A4BB-4D57-B6DC-E883B1C4DF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34" b="70159"/>
          <a:stretch/>
        </p:blipFill>
        <p:spPr>
          <a:xfrm>
            <a:off x="10709710" y="5008610"/>
            <a:ext cx="1317172" cy="1291623"/>
          </a:xfrm>
          <a:prstGeom prst="rect">
            <a:avLst/>
          </a:prstGeom>
        </p:spPr>
      </p:pic>
      <p:pic>
        <p:nvPicPr>
          <p:cNvPr id="1026" name="Picture 2" descr="Luyện chữ đẹp: Mẫu chữ viết chuẩn Bộ Giáo Giục &amp;amp; Đào Tạo">
            <a:extLst>
              <a:ext uri="{FF2B5EF4-FFF2-40B4-BE49-F238E27FC236}">
                <a16:creationId xmlns:a16="http://schemas.microsoft.com/office/drawing/2014/main" id="{FF5A0570-2F6E-44E3-B5E9-2215BAE77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18166" r="7508" b="21945"/>
          <a:stretch/>
        </p:blipFill>
        <p:spPr bwMode="auto">
          <a:xfrm>
            <a:off x="7281812" y="1491227"/>
            <a:ext cx="3569773" cy="31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build="allAtOnce"/>
      <p:bldP spid="26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9">
            <a:extLst>
              <a:ext uri="{FF2B5EF4-FFF2-40B4-BE49-F238E27FC236}">
                <a16:creationId xmlns:a16="http://schemas.microsoft.com/office/drawing/2014/main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157238"/>
            <a:ext cx="480148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19" name="Picture 10" descr="hoa0001">
            <a:extLst>
              <a:ext uri="{FF2B5EF4-FFF2-40B4-BE49-F238E27FC236}">
                <a16:creationId xmlns:a16="http://schemas.microsoft.com/office/drawing/2014/main" id="{7C6F147B-9CCB-4243-9C76-89EC9C71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457962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oa0001">
            <a:extLst>
              <a:ext uri="{FF2B5EF4-FFF2-40B4-BE49-F238E27FC236}">
                <a16:creationId xmlns:a16="http://schemas.microsoft.com/office/drawing/2014/main" id="{6C17E7A3-2689-42E7-B2E1-FFB8F83C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458120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oa0001">
            <a:extLst>
              <a:ext uri="{FF2B5EF4-FFF2-40B4-BE49-F238E27FC236}">
                <a16:creationId xmlns:a16="http://schemas.microsoft.com/office/drawing/2014/main" id="{94236872-C037-4D9D-AFD1-BAD83A67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442907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879046"/>
            <a:ext cx="6108456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Chữ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gồm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207" y="2378666"/>
            <a:ext cx="216759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a) 1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4" y="3717650"/>
            <a:ext cx="191981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c) 3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88" y="3033228"/>
            <a:ext cx="287866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b) 2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nét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A690D4EA-F7CA-4853-B87A-061E9C2C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684" y="3779563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c)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4F1B620-90FF-47D0-B3A2-E36F6427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1310021"/>
            <a:ext cx="5744740" cy="34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" panose="02040603050506020204" pitchFamily="18" charset="0"/>
              </a:rPr>
              <a:t>Chọn ý đúng nhất: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89BE4A8F-1A92-4FED-A1BB-66A610FC76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0" t="24555" r="42813" b="45398"/>
          <a:stretch/>
        </p:blipFill>
        <p:spPr>
          <a:xfrm>
            <a:off x="6911201" y="977984"/>
            <a:ext cx="3798509" cy="4272441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  <a:extLst>
              <a:ext uri="{FF2B5EF4-FFF2-40B4-BE49-F238E27FC236}">
                <a16:creationId xmlns:a16="http://schemas.microsoft.com/office/drawing/2014/main" id="{5B1B7260-A4BB-4D57-B6DC-E883B1C4DF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34" b="70159"/>
          <a:stretch/>
        </p:blipFill>
        <p:spPr>
          <a:xfrm>
            <a:off x="10709710" y="5008610"/>
            <a:ext cx="1317172" cy="129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build="allAtOnce"/>
      <p:bldP spid="26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3">
            <a:extLst>
              <a:ext uri="{FF2B5EF4-FFF2-40B4-BE49-F238E27FC236}">
                <a16:creationId xmlns:a16="http://schemas.microsoft.com/office/drawing/2014/main" id="{0F525726-E75A-4E57-8480-CE94FF7D7135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4" name="图片 84">
              <a:extLst>
                <a:ext uri="{FF2B5EF4-FFF2-40B4-BE49-F238E27FC236}">
                  <a16:creationId xmlns:a16="http://schemas.microsoft.com/office/drawing/2014/main" id="{85826D6E-D1F5-40C8-BE96-6FE77EB4B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85">
              <a:extLst>
                <a:ext uri="{FF2B5EF4-FFF2-40B4-BE49-F238E27FC236}">
                  <a16:creationId xmlns:a16="http://schemas.microsoft.com/office/drawing/2014/main" id="{390700B6-9F80-43F9-A69C-5477155DF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3FFD342-0059-4201-9B25-497EF69A9B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4" t="21223" r="45888" b="50000"/>
          <a:stretch/>
        </p:blipFill>
        <p:spPr>
          <a:xfrm>
            <a:off x="3752849" y="800099"/>
            <a:ext cx="4686301" cy="41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1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95C851-AD88-4505-9534-1A28E93EDB5D}"/>
              </a:ext>
            </a:extLst>
          </p:cNvPr>
          <p:cNvSpPr txBox="1"/>
          <p:nvPr/>
        </p:nvSpPr>
        <p:spPr>
          <a:xfrm>
            <a:off x="4167668" y="155933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  <a:endParaRPr lang="en-US" sz="3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F0BC-D0B5-4F59-A347-EC4969A07A4C}"/>
              </a:ext>
            </a:extLst>
          </p:cNvPr>
          <p:cNvSpPr txBox="1"/>
          <p:nvPr/>
        </p:nvSpPr>
        <p:spPr>
          <a:xfrm>
            <a:off x="706581" y="2116205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85828243-D5B9-484E-B41A-23614E626FAE}"/>
              </a:ext>
            </a:extLst>
          </p:cNvPr>
          <p:cNvSpPr/>
          <p:nvPr/>
        </p:nvSpPr>
        <p:spPr>
          <a:xfrm>
            <a:off x="599019" y="1216566"/>
            <a:ext cx="5096931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67381EAD-92E0-4DF8-899B-FA3C389B37FA}"/>
              </a:ext>
            </a:extLst>
          </p:cNvPr>
          <p:cNvSpPr/>
          <p:nvPr/>
        </p:nvSpPr>
        <p:spPr>
          <a:xfrm>
            <a:off x="555818" y="2628848"/>
            <a:ext cx="4679563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UTM Avo" panose="02040603050506020204" pitchFamily="18" charset="0"/>
                <a:cs typeface="Times New Roman" panose="02020603050405020304" pitchFamily="18" charset="0"/>
              </a:rPr>
              <a:t>- Đó là các nét nào?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F1A0A-E421-4264-B7F2-15C37796F5BB}"/>
              </a:ext>
            </a:extLst>
          </p:cNvPr>
          <p:cNvSpPr txBox="1"/>
          <p:nvPr/>
        </p:nvSpPr>
        <p:spPr>
          <a:xfrm>
            <a:off x="599018" y="3662778"/>
            <a:ext cx="54969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1: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gần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móc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ngược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phía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hơi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sang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2: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cong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cong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liền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vòng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xoắn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070EDE-D935-4916-BB83-B414BE366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4" t="21223" r="45888" b="50000"/>
          <a:stretch/>
        </p:blipFill>
        <p:spPr>
          <a:xfrm>
            <a:off x="6956621" y="1112221"/>
            <a:ext cx="4686301" cy="41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8D7F13-5E7C-499B-BAC2-0309ED064C78}"/>
              </a:ext>
            </a:extLst>
          </p:cNvPr>
          <p:cNvSpPr txBox="1"/>
          <p:nvPr/>
        </p:nvSpPr>
        <p:spPr>
          <a:xfrm>
            <a:off x="309546" y="271097"/>
            <a:ext cx="750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CÁCH VIẾT CHỮ HOA 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CAO 5 Ô LI</a:t>
            </a:r>
          </a:p>
        </p:txBody>
      </p:sp>
      <p:pic>
        <p:nvPicPr>
          <p:cNvPr id="3" name="Hướng dẫn viết - B">
            <a:hlinkClick r:id="" action="ppaction://media"/>
            <a:extLst>
              <a:ext uri="{FF2B5EF4-FFF2-40B4-BE49-F238E27FC236}">
                <a16:creationId xmlns:a16="http://schemas.microsoft.com/office/drawing/2014/main" id="{BCC7053A-57FD-4899-AB00-1D429278B80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78"/>
                </p14:media>
              </p:ext>
            </p:extLst>
          </p:nvPr>
        </p:nvPicPr>
        <p:blipFill rotWithShape="1">
          <a:blip r:embed="rId4"/>
          <a:srcRect l="32448" t="14722" r="30051" b="16389"/>
          <a:stretch/>
        </p:blipFill>
        <p:spPr>
          <a:xfrm>
            <a:off x="3263900" y="855872"/>
            <a:ext cx="5283200" cy="545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61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</TotalTime>
  <Words>319</Words>
  <Application>Microsoft Office PowerPoint</Application>
  <PresentationFormat>Widescreen</PresentationFormat>
  <Paragraphs>51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HP001 4 hàng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65</cp:revision>
  <dcterms:created xsi:type="dcterms:W3CDTF">2021-11-01T08:16:43Z</dcterms:created>
  <dcterms:modified xsi:type="dcterms:W3CDTF">2022-03-08T12:08:31Z</dcterms:modified>
</cp:coreProperties>
</file>