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0F0-72A4-4784-B248-8CE72A1D0CB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D9EE-AE16-475E-990E-3FE88981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2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0F0-72A4-4784-B248-8CE72A1D0CB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D9EE-AE16-475E-990E-3FE88981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0F0-72A4-4784-B248-8CE72A1D0CB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D9EE-AE16-475E-990E-3FE88981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3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0F0-72A4-4784-B248-8CE72A1D0CB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D9EE-AE16-475E-990E-3FE88981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2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0F0-72A4-4784-B248-8CE72A1D0CB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D9EE-AE16-475E-990E-3FE88981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9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0F0-72A4-4784-B248-8CE72A1D0CB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D9EE-AE16-475E-990E-3FE88981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2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0F0-72A4-4784-B248-8CE72A1D0CB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D9EE-AE16-475E-990E-3FE88981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4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0F0-72A4-4784-B248-8CE72A1D0CB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D9EE-AE16-475E-990E-3FE88981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0F0-72A4-4784-B248-8CE72A1D0CB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D9EE-AE16-475E-990E-3FE88981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0F0-72A4-4784-B248-8CE72A1D0CB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D9EE-AE16-475E-990E-3FE88981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9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0F0-72A4-4784-B248-8CE72A1D0CB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D9EE-AE16-475E-990E-3FE88981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5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B0F0-72A4-4784-B248-8CE72A1D0CB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BD9EE-AE16-475E-990E-3FE88981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5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38950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</a:rPr>
              <a:t>Bài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</a:rPr>
              <a:t> 21: THỜI TIẾT </a:t>
            </a:r>
            <a:r>
              <a:rPr lang="en-US" sz="2500" b="1" dirty="0">
                <a:solidFill>
                  <a:srgbClr val="FF0000"/>
                </a:solidFill>
              </a:rPr>
              <a:t>(</a:t>
            </a:r>
            <a:r>
              <a:rPr lang="en-US" sz="2500" b="1" dirty="0" err="1">
                <a:solidFill>
                  <a:srgbClr val="FF0000"/>
                </a:solidFill>
              </a:rPr>
              <a:t>tiết</a:t>
            </a:r>
            <a:r>
              <a:rPr lang="en-US" sz="2500" b="1" dirty="0">
                <a:solidFill>
                  <a:srgbClr val="FF0000"/>
                </a:solidFill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98874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Câu</a:t>
            </a:r>
            <a:r>
              <a:rPr lang="en-US" dirty="0"/>
              <a:t> 4.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: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. </a:t>
            </a:r>
            <a:r>
              <a:rPr lang="en-US" dirty="0" err="1"/>
              <a:t>Lúc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mây</a:t>
            </a:r>
            <a:r>
              <a:rPr lang="en-US" dirty="0"/>
              <a:t> </a:t>
            </a:r>
            <a:r>
              <a:rPr lang="en-US" dirty="0" err="1"/>
              <a:t>đen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kéo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?</a:t>
            </a:r>
          </a:p>
          <a:p>
            <a:pPr marL="514350" indent="-514350">
              <a:buAutoNum type="alphaUcPeriod"/>
            </a:pPr>
            <a:r>
              <a:rPr lang="en-US" dirty="0"/>
              <a:t>Ô (</a:t>
            </a:r>
            <a:r>
              <a:rPr lang="en-US" dirty="0" err="1"/>
              <a:t>dù</a:t>
            </a:r>
            <a:r>
              <a:rPr lang="en-US" dirty="0"/>
              <a:t>)					B. </a:t>
            </a:r>
            <a:r>
              <a:rPr lang="en-US" dirty="0" err="1"/>
              <a:t>Áo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dirty="0" err="1"/>
              <a:t>Áo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					D. </a:t>
            </a:r>
            <a:r>
              <a:rPr lang="en-US" dirty="0" err="1"/>
              <a:t>Mũ</a:t>
            </a:r>
            <a:r>
              <a:rPr lang="en-US" dirty="0"/>
              <a:t> Len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C. </a:t>
            </a:r>
            <a:r>
              <a:rPr lang="en-US" sz="3200" dirty="0" err="1">
                <a:solidFill>
                  <a:srgbClr val="FF0000"/>
                </a:solidFill>
              </a:rPr>
              <a:t>Áo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mưa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3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/>
              <a:t>Hoạt</a:t>
            </a:r>
            <a:r>
              <a:rPr lang="en-US" i="1" dirty="0"/>
              <a:t> </a:t>
            </a:r>
            <a:r>
              <a:rPr lang="en-US" i="1" dirty="0" err="1"/>
              <a:t>động</a:t>
            </a:r>
            <a:r>
              <a:rPr lang="en-US" i="1" dirty="0"/>
              <a:t> 9: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đánh</a:t>
            </a:r>
            <a:r>
              <a:rPr lang="en-US" i="1" dirty="0"/>
              <a:t> </a:t>
            </a:r>
            <a:r>
              <a:rPr lang="en-US" i="1" dirty="0" err="1"/>
              <a:t>giá</a:t>
            </a:r>
            <a:r>
              <a:rPr lang="en-US" i="1" dirty="0"/>
              <a:t> </a:t>
            </a:r>
            <a:r>
              <a:rPr lang="en-US" i="1" dirty="0" err="1"/>
              <a:t>việc</a:t>
            </a:r>
            <a:r>
              <a:rPr lang="en-US" i="1" dirty="0"/>
              <a:t> </a:t>
            </a:r>
            <a:r>
              <a:rPr lang="en-US" i="1" dirty="0" err="1"/>
              <a:t>sử</a:t>
            </a:r>
            <a:r>
              <a:rPr lang="en-US" i="1" dirty="0"/>
              <a:t> </a:t>
            </a:r>
            <a:r>
              <a:rPr lang="en-US" i="1" dirty="0" err="1"/>
              <a:t>dụng</a:t>
            </a:r>
            <a:r>
              <a:rPr lang="en-US" i="1" dirty="0"/>
              <a:t> </a:t>
            </a:r>
            <a:r>
              <a:rPr lang="en-US" i="1" dirty="0" err="1"/>
              <a:t>trang</a:t>
            </a:r>
            <a:r>
              <a:rPr lang="en-US" i="1" dirty="0"/>
              <a:t> </a:t>
            </a:r>
            <a:r>
              <a:rPr lang="en-US" i="1" dirty="0" err="1"/>
              <a:t>phục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phù</a:t>
            </a:r>
            <a:r>
              <a:rPr lang="en-US" i="1" dirty="0"/>
              <a:t> </a:t>
            </a:r>
            <a:r>
              <a:rPr lang="en-US" i="1" dirty="0" err="1"/>
              <a:t>hợp</a:t>
            </a:r>
            <a:r>
              <a:rPr lang="en-US" i="1" dirty="0"/>
              <a:t> </a:t>
            </a:r>
            <a:r>
              <a:rPr lang="en-US" i="1" dirty="0" err="1"/>
              <a:t>thời</a:t>
            </a:r>
            <a:r>
              <a:rPr lang="en-US" i="1" dirty="0"/>
              <a:t> </a:t>
            </a:r>
            <a:r>
              <a:rPr lang="en-US" i="1" dirty="0" err="1"/>
              <a:t>tiết</a:t>
            </a:r>
            <a:r>
              <a:rPr lang="en-US" i="1" dirty="0"/>
              <a:t> hay </a:t>
            </a:r>
            <a:r>
              <a:rPr lang="en-US" i="1" dirty="0" err="1"/>
              <a:t>chưa</a:t>
            </a:r>
            <a:r>
              <a:rPr lang="en-US" i="1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26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/>
              <a:t>Hoạt</a:t>
            </a:r>
            <a:r>
              <a:rPr lang="en-US" i="1" dirty="0"/>
              <a:t> </a:t>
            </a:r>
            <a:r>
              <a:rPr lang="en-US" i="1" dirty="0" err="1"/>
              <a:t>động</a:t>
            </a:r>
            <a:r>
              <a:rPr lang="en-US" i="1" dirty="0"/>
              <a:t> 10: Theo </a:t>
            </a:r>
            <a:r>
              <a:rPr lang="en-US" i="1" dirty="0" err="1"/>
              <a:t>dõi</a:t>
            </a:r>
            <a:r>
              <a:rPr lang="en-US" i="1" dirty="0"/>
              <a:t> </a:t>
            </a:r>
            <a:r>
              <a:rPr lang="en-US" i="1" dirty="0" err="1"/>
              <a:t>thời</a:t>
            </a:r>
            <a:r>
              <a:rPr lang="en-US" i="1" dirty="0"/>
              <a:t> </a:t>
            </a:r>
            <a:r>
              <a:rPr lang="en-US" i="1" dirty="0" err="1"/>
              <a:t>tiết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tuần</a:t>
            </a:r>
            <a:r>
              <a:rPr lang="en-US" i="1" dirty="0"/>
              <a:t> (</a:t>
            </a:r>
            <a:r>
              <a:rPr lang="en-US" i="1" dirty="0" err="1"/>
              <a:t>thực</a:t>
            </a:r>
            <a:r>
              <a:rPr lang="en-US" i="1" dirty="0"/>
              <a:t> </a:t>
            </a:r>
            <a:r>
              <a:rPr lang="en-US" i="1" dirty="0" err="1"/>
              <a:t>hiện</a:t>
            </a:r>
            <a:r>
              <a:rPr lang="en-US" i="1" dirty="0"/>
              <a:t> </a:t>
            </a:r>
            <a:r>
              <a:rPr lang="en-US" i="1" dirty="0" err="1"/>
              <a:t>ngoài</a:t>
            </a:r>
            <a:r>
              <a:rPr lang="en-US" i="1" dirty="0"/>
              <a:t> </a:t>
            </a:r>
            <a:r>
              <a:rPr lang="en-US" i="1" dirty="0" err="1"/>
              <a:t>giờ</a:t>
            </a:r>
            <a:r>
              <a:rPr lang="en-US" i="1" dirty="0"/>
              <a:t> </a:t>
            </a:r>
            <a:r>
              <a:rPr lang="en-US" i="1" dirty="0" err="1"/>
              <a:t>học</a:t>
            </a:r>
            <a:r>
              <a:rPr lang="en-US" i="1" dirty="0"/>
              <a:t> </a:t>
            </a:r>
            <a:r>
              <a:rPr lang="en-US" i="1" dirty="0" err="1"/>
              <a:t>hoặc</a:t>
            </a:r>
            <a:r>
              <a:rPr lang="en-US" i="1" dirty="0"/>
              <a:t> ở </a:t>
            </a:r>
            <a:r>
              <a:rPr lang="en-US" i="1" dirty="0" err="1"/>
              <a:t>nhà</a:t>
            </a:r>
            <a:r>
              <a:rPr lang="en-US" i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4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Khởi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động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2E7B1AD-468D-4C92-B14E-3A558EE00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8658223" cy="48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3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Trả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lời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câu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hỏi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i="1" dirty="0" err="1"/>
              <a:t>Thời</a:t>
            </a:r>
            <a:r>
              <a:rPr lang="en-US" i="1" dirty="0"/>
              <a:t> </a:t>
            </a:r>
            <a:r>
              <a:rPr lang="en-US" i="1" dirty="0" err="1"/>
              <a:t>tiết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bài</a:t>
            </a:r>
            <a:r>
              <a:rPr lang="en-US" i="1" dirty="0"/>
              <a:t> </a:t>
            </a:r>
            <a:r>
              <a:rPr lang="en-US" i="1" dirty="0" err="1"/>
              <a:t>hát</a:t>
            </a:r>
            <a:r>
              <a:rPr lang="en-US" i="1" dirty="0"/>
              <a:t> </a:t>
            </a:r>
            <a:r>
              <a:rPr lang="en-US" i="1" dirty="0" err="1"/>
              <a:t>vừa</a:t>
            </a:r>
            <a:r>
              <a:rPr lang="en-US" i="1" dirty="0"/>
              <a:t> </a:t>
            </a:r>
            <a:r>
              <a:rPr lang="en-US" i="1" dirty="0" err="1"/>
              <a:t>rồi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trời</a:t>
            </a:r>
            <a:r>
              <a:rPr lang="en-US" i="1" dirty="0"/>
              <a:t> </a:t>
            </a:r>
            <a:r>
              <a:rPr lang="en-US" i="1" dirty="0" err="1"/>
              <a:t>nắng</a:t>
            </a:r>
            <a:r>
              <a:rPr lang="en-US" i="1" dirty="0"/>
              <a:t> hay </a:t>
            </a:r>
            <a:r>
              <a:rPr lang="en-US" i="1" dirty="0" err="1"/>
              <a:t>trời</a:t>
            </a:r>
            <a:r>
              <a:rPr lang="en-US" i="1" dirty="0"/>
              <a:t> </a:t>
            </a:r>
            <a:r>
              <a:rPr lang="en-US" i="1" dirty="0" err="1"/>
              <a:t>mưa</a:t>
            </a:r>
            <a:r>
              <a:rPr lang="en-US" i="1" dirty="0"/>
              <a:t>?</a:t>
            </a:r>
          </a:p>
          <a:p>
            <a:pPr>
              <a:buFontTx/>
              <a:buChar char="-"/>
            </a:pPr>
            <a:r>
              <a:rPr lang="en-US" i="1" dirty="0" err="1"/>
              <a:t>Muốn</a:t>
            </a:r>
            <a:r>
              <a:rPr lang="en-US" i="1" dirty="0"/>
              <a:t> </a:t>
            </a:r>
            <a:r>
              <a:rPr lang="en-US" i="1" dirty="0" err="1"/>
              <a:t>biết</a:t>
            </a:r>
            <a:r>
              <a:rPr lang="en-US" i="1" dirty="0"/>
              <a:t> </a:t>
            </a:r>
            <a:r>
              <a:rPr lang="en-US" i="1" dirty="0" err="1"/>
              <a:t>thời</a:t>
            </a:r>
            <a:r>
              <a:rPr lang="en-US" i="1" dirty="0"/>
              <a:t> </a:t>
            </a:r>
            <a:r>
              <a:rPr lang="en-US" i="1" dirty="0" err="1"/>
              <a:t>tiết</a:t>
            </a:r>
            <a:r>
              <a:rPr lang="en-US" i="1" dirty="0"/>
              <a:t> </a:t>
            </a:r>
            <a:r>
              <a:rPr lang="en-US" i="1" dirty="0" err="1"/>
              <a:t>hôm</a:t>
            </a:r>
            <a:r>
              <a:rPr lang="en-US" i="1" dirty="0"/>
              <a:t> </a:t>
            </a:r>
            <a:r>
              <a:rPr lang="en-US" i="1" dirty="0" err="1"/>
              <a:t>sau</a:t>
            </a:r>
            <a:r>
              <a:rPr lang="en-US" i="1" dirty="0"/>
              <a:t> </a:t>
            </a:r>
            <a:r>
              <a:rPr lang="en-US" i="1" dirty="0" err="1"/>
              <a:t>nắng</a:t>
            </a:r>
            <a:r>
              <a:rPr lang="en-US" i="1" dirty="0"/>
              <a:t> hay </a:t>
            </a:r>
            <a:r>
              <a:rPr lang="en-US" i="1" dirty="0" err="1"/>
              <a:t>mưa</a:t>
            </a:r>
            <a:r>
              <a:rPr lang="en-US" i="1" dirty="0"/>
              <a:t> con </a:t>
            </a:r>
            <a:r>
              <a:rPr lang="en-US" i="1" dirty="0" err="1"/>
              <a:t>cần</a:t>
            </a:r>
            <a:r>
              <a:rPr lang="en-US" i="1" dirty="0"/>
              <a:t> </a:t>
            </a:r>
            <a:r>
              <a:rPr lang="en-US" i="1" dirty="0" err="1"/>
              <a:t>phải</a:t>
            </a:r>
            <a:r>
              <a:rPr lang="en-US" i="1" dirty="0"/>
              <a:t> </a:t>
            </a:r>
            <a:r>
              <a:rPr lang="en-US" i="1" dirty="0" err="1"/>
              <a:t>làm</a:t>
            </a:r>
            <a:r>
              <a:rPr lang="en-US" i="1" dirty="0"/>
              <a:t> </a:t>
            </a:r>
            <a:r>
              <a:rPr lang="en-US" i="1" dirty="0" err="1"/>
              <a:t>gì</a:t>
            </a:r>
            <a:r>
              <a:rPr lang="en-US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318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Sự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cần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thiết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phải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theo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dõi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dự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báo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thời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tiết</a:t>
            </a:r>
            <a:endParaRPr lang="en-US" sz="35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err="1"/>
              <a:t>Hoạt</a:t>
            </a:r>
            <a:r>
              <a:rPr lang="en-US" i="1" dirty="0"/>
              <a:t> </a:t>
            </a:r>
            <a:r>
              <a:rPr lang="en-US" i="1" dirty="0" err="1"/>
              <a:t>động</a:t>
            </a:r>
            <a:r>
              <a:rPr lang="en-US" i="1" dirty="0"/>
              <a:t> 6: </a:t>
            </a:r>
            <a:r>
              <a:rPr lang="en-US" i="1" dirty="0" err="1"/>
              <a:t>Quan</a:t>
            </a:r>
            <a:r>
              <a:rPr lang="en-US" i="1" dirty="0"/>
              <a:t> </a:t>
            </a:r>
            <a:r>
              <a:rPr lang="en-US" i="1" dirty="0" err="1"/>
              <a:t>sát</a:t>
            </a:r>
            <a:r>
              <a:rPr lang="en-US" i="1" dirty="0"/>
              <a:t> </a:t>
            </a:r>
            <a:r>
              <a:rPr lang="en-US" i="1" dirty="0" err="1"/>
              <a:t>tình</a:t>
            </a:r>
            <a:r>
              <a:rPr lang="en-US" i="1" dirty="0"/>
              <a:t> </a:t>
            </a:r>
            <a:r>
              <a:rPr lang="en-US" i="1" dirty="0" err="1"/>
              <a:t>huống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thảo</a:t>
            </a:r>
            <a:r>
              <a:rPr lang="en-US" i="1" dirty="0"/>
              <a:t> </a:t>
            </a:r>
            <a:r>
              <a:rPr lang="en-US" i="1" dirty="0" err="1"/>
              <a:t>luận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sự</a:t>
            </a:r>
            <a:r>
              <a:rPr lang="en-US" i="1" dirty="0"/>
              <a:t> </a:t>
            </a:r>
            <a:r>
              <a:rPr lang="en-US" i="1" dirty="0" err="1"/>
              <a:t>cần</a:t>
            </a:r>
            <a:r>
              <a:rPr lang="en-US" i="1" dirty="0"/>
              <a:t> </a:t>
            </a:r>
            <a:r>
              <a:rPr lang="en-US" i="1" dirty="0" err="1"/>
              <a:t>thiết</a:t>
            </a:r>
            <a:r>
              <a:rPr lang="en-US" i="1" dirty="0"/>
              <a:t> </a:t>
            </a:r>
            <a:r>
              <a:rPr lang="en-US" i="1" dirty="0" err="1"/>
              <a:t>phải</a:t>
            </a:r>
            <a:r>
              <a:rPr lang="en-US" i="1" dirty="0"/>
              <a:t> </a:t>
            </a:r>
            <a:r>
              <a:rPr lang="en-US" i="1" dirty="0" err="1"/>
              <a:t>theo</a:t>
            </a:r>
            <a:r>
              <a:rPr lang="en-US" i="1" dirty="0"/>
              <a:t> </a:t>
            </a:r>
            <a:r>
              <a:rPr lang="en-US" i="1" dirty="0" err="1"/>
              <a:t>dõi</a:t>
            </a:r>
            <a:r>
              <a:rPr lang="en-US" i="1" dirty="0"/>
              <a:t> </a:t>
            </a:r>
            <a:r>
              <a:rPr lang="en-US" i="1" dirty="0" err="1"/>
              <a:t>dự</a:t>
            </a:r>
            <a:r>
              <a:rPr lang="en-US" i="1" dirty="0"/>
              <a:t> </a:t>
            </a:r>
            <a:r>
              <a:rPr lang="en-US" i="1" dirty="0" err="1"/>
              <a:t>báo</a:t>
            </a:r>
            <a:r>
              <a:rPr lang="en-US" i="1" dirty="0"/>
              <a:t> </a:t>
            </a:r>
            <a:r>
              <a:rPr lang="en-US" i="1" dirty="0" err="1"/>
              <a:t>thời</a:t>
            </a:r>
            <a:r>
              <a:rPr lang="en-US" i="1" dirty="0"/>
              <a:t> </a:t>
            </a:r>
            <a:r>
              <a:rPr lang="en-US" i="1" dirty="0" err="1"/>
              <a:t>tiết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1387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7501761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04421"/>
            <a:ext cx="5257800" cy="595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28426"/>
            <a:ext cx="4677223" cy="5296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1824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Thời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tiết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lúc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bạn</a:t>
            </a:r>
            <a:r>
              <a:rPr lang="en-US" b="1" i="1" dirty="0">
                <a:solidFill>
                  <a:srgbClr val="FF0000"/>
                </a:solidFill>
              </a:rPr>
              <a:t> An </a:t>
            </a:r>
            <a:r>
              <a:rPr lang="en-US" b="1" i="1" dirty="0" err="1">
                <a:solidFill>
                  <a:srgbClr val="FF0000"/>
                </a:solidFill>
              </a:rPr>
              <a:t>đi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học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là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không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mưa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 err="1">
                <a:solidFill>
                  <a:srgbClr val="FF0000"/>
                </a:solidFill>
              </a:rPr>
              <a:t>Lúc</a:t>
            </a:r>
            <a:r>
              <a:rPr lang="en-US" b="1" i="1" dirty="0">
                <a:solidFill>
                  <a:srgbClr val="FF0000"/>
                </a:solidFill>
              </a:rPr>
              <a:t> tan </a:t>
            </a:r>
            <a:r>
              <a:rPr lang="en-US" b="1" i="1" dirty="0" err="1">
                <a:solidFill>
                  <a:srgbClr val="FF0000"/>
                </a:solidFill>
              </a:rPr>
              <a:t>học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là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mưa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7501761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3" y="2743200"/>
            <a:ext cx="4278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Nếu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An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không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nghe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lời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mẹ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thì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điều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gì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sẽ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xảy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ra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92269"/>
            <a:ext cx="4063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Nếu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An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không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nghe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lời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mẹ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thì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sẽ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bị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ướt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Hôm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sau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có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thể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bị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ốm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không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đi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học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được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83" y="4472280"/>
            <a:ext cx="4273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theo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dõi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dự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báo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thời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tiết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hằng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ngày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có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lợi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ích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gì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5121349"/>
            <a:ext cx="4253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Để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sử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dụng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trang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phục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phù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hợp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với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thời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Tiết</a:t>
            </a:r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-   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Bảo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vệ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sức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khỏe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con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nguời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42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Luyện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tập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và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vận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dụng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err="1"/>
              <a:t>Hoạt</a:t>
            </a:r>
            <a:r>
              <a:rPr lang="en-US" sz="2800" i="1" dirty="0"/>
              <a:t> </a:t>
            </a:r>
            <a:r>
              <a:rPr lang="en-US" sz="2800" i="1" dirty="0" err="1"/>
              <a:t>động</a:t>
            </a:r>
            <a:r>
              <a:rPr lang="en-US" sz="2800" i="1" dirty="0"/>
              <a:t> 7: </a:t>
            </a:r>
            <a:r>
              <a:rPr lang="en-US" sz="2800" i="1" dirty="0" err="1"/>
              <a:t>Thực</a:t>
            </a:r>
            <a:r>
              <a:rPr lang="en-US" sz="2800" i="1" dirty="0"/>
              <a:t> </a:t>
            </a:r>
            <a:r>
              <a:rPr lang="en-US" sz="2800" i="1" dirty="0" err="1"/>
              <a:t>hành</a:t>
            </a:r>
            <a:r>
              <a:rPr lang="en-US" sz="2800" i="1" dirty="0"/>
              <a:t> </a:t>
            </a:r>
            <a:r>
              <a:rPr lang="en-US" sz="2800" i="1" dirty="0" err="1"/>
              <a:t>và</a:t>
            </a:r>
            <a:r>
              <a:rPr lang="en-US" sz="2800" i="1" dirty="0"/>
              <a:t> </a:t>
            </a:r>
            <a:r>
              <a:rPr lang="en-US" sz="2800" i="1" dirty="0" err="1"/>
              <a:t>xử</a:t>
            </a:r>
            <a:r>
              <a:rPr lang="en-US" sz="2800" i="1" dirty="0"/>
              <a:t> </a:t>
            </a:r>
            <a:r>
              <a:rPr lang="en-US" sz="2800" i="1" dirty="0" err="1"/>
              <a:t>lý</a:t>
            </a:r>
            <a:r>
              <a:rPr lang="en-US" sz="2800" i="1" dirty="0"/>
              <a:t> </a:t>
            </a:r>
            <a:r>
              <a:rPr lang="en-US" sz="2800" i="1" dirty="0" err="1"/>
              <a:t>tình</a:t>
            </a:r>
            <a:r>
              <a:rPr lang="en-US" sz="2800" i="1" dirty="0"/>
              <a:t> </a:t>
            </a:r>
            <a:r>
              <a:rPr lang="en-US" sz="2800" i="1" dirty="0" err="1"/>
              <a:t>huống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47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Trả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lời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câu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hỏi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Nếu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đến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Hà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Nội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chuẩn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bị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gì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en-US" sz="2500" i="1" dirty="0" err="1"/>
              <a:t>Nếu</a:t>
            </a:r>
            <a:r>
              <a:rPr lang="en-US" sz="2500" i="1" dirty="0"/>
              <a:t> </a:t>
            </a:r>
            <a:r>
              <a:rPr lang="en-US" sz="2500" i="1" dirty="0" err="1"/>
              <a:t>đến</a:t>
            </a:r>
            <a:r>
              <a:rPr lang="en-US" sz="2500" i="1" dirty="0"/>
              <a:t> </a:t>
            </a:r>
            <a:r>
              <a:rPr lang="en-US" sz="2500" i="1" dirty="0" err="1"/>
              <a:t>Hà</a:t>
            </a:r>
            <a:r>
              <a:rPr lang="en-US" sz="2500" i="1" dirty="0"/>
              <a:t> </a:t>
            </a:r>
            <a:r>
              <a:rPr lang="en-US" sz="2500" i="1" dirty="0" err="1"/>
              <a:t>Nội</a:t>
            </a:r>
            <a:r>
              <a:rPr lang="en-US" sz="2500" i="1" dirty="0"/>
              <a:t> </a:t>
            </a:r>
            <a:r>
              <a:rPr lang="en-US" sz="2500" i="1" dirty="0" err="1"/>
              <a:t>em</a:t>
            </a:r>
            <a:r>
              <a:rPr lang="en-US" sz="2500" i="1" dirty="0"/>
              <a:t> </a:t>
            </a:r>
            <a:r>
              <a:rPr lang="en-US" sz="2500" i="1" dirty="0" err="1"/>
              <a:t>cần</a:t>
            </a:r>
            <a:r>
              <a:rPr lang="en-US" sz="2500" i="1" dirty="0"/>
              <a:t> </a:t>
            </a:r>
            <a:r>
              <a:rPr lang="en-US" sz="2500" i="1" dirty="0" err="1"/>
              <a:t>chuẩn</a:t>
            </a:r>
            <a:r>
              <a:rPr lang="en-US" sz="2500" i="1" dirty="0"/>
              <a:t> </a:t>
            </a:r>
            <a:r>
              <a:rPr lang="en-US" sz="2500" i="1" dirty="0" err="1"/>
              <a:t>bị</a:t>
            </a:r>
            <a:r>
              <a:rPr lang="en-US" sz="2500" i="1" dirty="0"/>
              <a:t> </a:t>
            </a:r>
            <a:r>
              <a:rPr lang="en-US" sz="2500" i="1" dirty="0" err="1"/>
              <a:t>quần</a:t>
            </a:r>
            <a:r>
              <a:rPr lang="en-US" sz="2500" i="1" dirty="0"/>
              <a:t> </a:t>
            </a:r>
            <a:r>
              <a:rPr lang="en-US" sz="2500" i="1" dirty="0" err="1"/>
              <a:t>áo</a:t>
            </a:r>
            <a:r>
              <a:rPr lang="en-US" sz="2500" i="1" dirty="0"/>
              <a:t> </a:t>
            </a:r>
            <a:r>
              <a:rPr lang="en-US" sz="2500" i="1" dirty="0" err="1"/>
              <a:t>rét</a:t>
            </a:r>
            <a:r>
              <a:rPr lang="en-US" sz="2500" i="1" dirty="0"/>
              <a:t>, </a:t>
            </a:r>
            <a:r>
              <a:rPr lang="en-US" sz="2500" i="1" dirty="0" err="1"/>
              <a:t>khăn</a:t>
            </a:r>
            <a:r>
              <a:rPr lang="en-US" sz="2500" i="1" dirty="0"/>
              <a:t>, </a:t>
            </a:r>
            <a:r>
              <a:rPr lang="en-US" sz="2500" i="1" dirty="0" err="1"/>
              <a:t>mũ</a:t>
            </a:r>
            <a:r>
              <a:rPr lang="en-US" sz="2500" i="1" dirty="0"/>
              <a:t> </a:t>
            </a:r>
            <a:r>
              <a:rPr lang="en-US" sz="2500" i="1" dirty="0" err="1"/>
              <a:t>giày</a:t>
            </a:r>
            <a:r>
              <a:rPr lang="en-US" sz="2500" i="1" dirty="0"/>
              <a:t>, </a:t>
            </a:r>
            <a:r>
              <a:rPr lang="en-US" sz="2500" i="1" dirty="0" err="1"/>
              <a:t>tất</a:t>
            </a:r>
            <a:r>
              <a:rPr lang="en-US" sz="2500" i="1" dirty="0"/>
              <a:t>, </a:t>
            </a:r>
            <a:r>
              <a:rPr lang="en-US" sz="2500" i="1" dirty="0" err="1"/>
              <a:t>áo</a:t>
            </a:r>
            <a:r>
              <a:rPr lang="en-US" sz="2500" i="1" dirty="0"/>
              <a:t> </a:t>
            </a:r>
            <a:r>
              <a:rPr lang="en-US" sz="2500" i="1" dirty="0" err="1"/>
              <a:t>mưa</a:t>
            </a:r>
            <a:r>
              <a:rPr lang="en-US" sz="2500" i="1" dirty="0"/>
              <a:t>.</a:t>
            </a:r>
          </a:p>
          <a:p>
            <a:pPr marL="0" indent="0">
              <a:buNone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Nếu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đến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Đà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Nẵng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chuẩn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bị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gì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2500" i="1" dirty="0"/>
              <a:t>-   </a:t>
            </a:r>
            <a:r>
              <a:rPr lang="en-US" sz="2500" i="1" dirty="0" err="1"/>
              <a:t>Nếu</a:t>
            </a:r>
            <a:r>
              <a:rPr lang="en-US" sz="2500" i="1" dirty="0"/>
              <a:t> </a:t>
            </a:r>
            <a:r>
              <a:rPr lang="en-US" sz="2500" i="1" dirty="0" err="1"/>
              <a:t>đến</a:t>
            </a:r>
            <a:r>
              <a:rPr lang="en-US" sz="2500" i="1" dirty="0"/>
              <a:t> </a:t>
            </a:r>
            <a:r>
              <a:rPr lang="en-US" sz="2500" i="1" dirty="0" err="1"/>
              <a:t>Đà</a:t>
            </a:r>
            <a:r>
              <a:rPr lang="en-US" sz="2500" i="1" dirty="0"/>
              <a:t> </a:t>
            </a:r>
            <a:r>
              <a:rPr lang="en-US" sz="2500" i="1" dirty="0" err="1"/>
              <a:t>Nẵng</a:t>
            </a:r>
            <a:r>
              <a:rPr lang="en-US" sz="2500" i="1" dirty="0"/>
              <a:t> </a:t>
            </a:r>
            <a:r>
              <a:rPr lang="en-US" sz="2500" i="1" dirty="0" err="1"/>
              <a:t>em</a:t>
            </a:r>
            <a:r>
              <a:rPr lang="en-US" sz="2500" i="1" dirty="0"/>
              <a:t> </a:t>
            </a:r>
            <a:r>
              <a:rPr lang="en-US" sz="2500" i="1" dirty="0" err="1"/>
              <a:t>cần</a:t>
            </a:r>
            <a:r>
              <a:rPr lang="en-US" sz="2500" i="1" dirty="0"/>
              <a:t> </a:t>
            </a:r>
            <a:r>
              <a:rPr lang="en-US" sz="2500" i="1" dirty="0" err="1"/>
              <a:t>chuẩn</a:t>
            </a:r>
            <a:r>
              <a:rPr lang="en-US" sz="2500" i="1" dirty="0"/>
              <a:t> </a:t>
            </a:r>
            <a:r>
              <a:rPr lang="en-US" sz="2500" i="1" dirty="0" err="1"/>
              <a:t>bị</a:t>
            </a:r>
            <a:r>
              <a:rPr lang="en-US" sz="2500" i="1" dirty="0"/>
              <a:t> ô </a:t>
            </a:r>
            <a:r>
              <a:rPr lang="en-US" sz="2500" i="1" dirty="0" err="1"/>
              <a:t>dù</a:t>
            </a:r>
            <a:r>
              <a:rPr lang="en-US" sz="2500" i="1" dirty="0"/>
              <a:t> </a:t>
            </a:r>
            <a:r>
              <a:rPr lang="en-US" sz="2500" i="1" dirty="0" err="1"/>
              <a:t>hoặc</a:t>
            </a:r>
            <a:r>
              <a:rPr lang="en-US" sz="2500" i="1" dirty="0"/>
              <a:t> </a:t>
            </a:r>
            <a:r>
              <a:rPr lang="en-US" sz="2500" i="1" dirty="0" err="1"/>
              <a:t>mũ</a:t>
            </a:r>
            <a:r>
              <a:rPr lang="en-US" sz="2500" i="1" dirty="0"/>
              <a:t>, </a:t>
            </a:r>
            <a:r>
              <a:rPr lang="en-US" sz="2500" i="1" dirty="0" err="1"/>
              <a:t>quần</a:t>
            </a:r>
            <a:r>
              <a:rPr lang="en-US" sz="2500" i="1" dirty="0"/>
              <a:t> </a:t>
            </a:r>
            <a:r>
              <a:rPr lang="en-US" sz="2500" i="1" dirty="0" err="1"/>
              <a:t>áo</a:t>
            </a:r>
            <a:r>
              <a:rPr lang="en-US" sz="2500" i="1" dirty="0"/>
              <a:t> </a:t>
            </a:r>
            <a:r>
              <a:rPr lang="en-US" sz="2500" i="1" dirty="0" err="1"/>
              <a:t>mùa</a:t>
            </a:r>
            <a:r>
              <a:rPr lang="en-US" sz="2500" i="1" dirty="0"/>
              <a:t> </a:t>
            </a:r>
            <a:r>
              <a:rPr lang="en-US" sz="2500" i="1" dirty="0" err="1"/>
              <a:t>hè</a:t>
            </a:r>
            <a:r>
              <a:rPr lang="en-US" sz="2500" i="1" dirty="0"/>
              <a:t>, </a:t>
            </a:r>
            <a:r>
              <a:rPr lang="en-US" sz="2500" i="1" dirty="0" err="1"/>
              <a:t>áo</a:t>
            </a:r>
            <a:r>
              <a:rPr lang="en-US" sz="2500" i="1" dirty="0"/>
              <a:t> </a:t>
            </a:r>
            <a:r>
              <a:rPr lang="en-US" sz="2500" i="1" dirty="0" err="1"/>
              <a:t>mưa</a:t>
            </a:r>
            <a:endParaRPr lang="en-US" sz="2500" i="1" dirty="0"/>
          </a:p>
          <a:p>
            <a:pPr marL="0" indent="0">
              <a:buNone/>
            </a:pPr>
            <a:endParaRPr lang="en-US" sz="2500" i="1" dirty="0"/>
          </a:p>
        </p:txBody>
      </p:sp>
    </p:spTree>
    <p:extLst>
      <p:ext uri="{BB962C8B-B14F-4D97-AF65-F5344CB8AC3E}">
        <p14:creationId xmlns:p14="http://schemas.microsoft.com/office/powerpoint/2010/main" val="294854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/>
              <a:t>Hoạt</a:t>
            </a:r>
            <a:r>
              <a:rPr lang="en-US" i="1" dirty="0"/>
              <a:t> </a:t>
            </a:r>
            <a:r>
              <a:rPr lang="en-US" i="1" dirty="0" err="1"/>
              <a:t>động</a:t>
            </a:r>
            <a:r>
              <a:rPr lang="en-US" i="1" dirty="0"/>
              <a:t> 8: </a:t>
            </a:r>
            <a:r>
              <a:rPr lang="en-US" i="1" dirty="0" err="1"/>
              <a:t>Thảo</a:t>
            </a:r>
            <a:r>
              <a:rPr lang="en-US" i="1" dirty="0"/>
              <a:t> </a:t>
            </a:r>
            <a:r>
              <a:rPr lang="en-US" i="1" dirty="0" err="1"/>
              <a:t>luận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cách</a:t>
            </a:r>
            <a:r>
              <a:rPr lang="en-US" i="1" dirty="0"/>
              <a:t> </a:t>
            </a:r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biết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thông</a:t>
            </a:r>
            <a:r>
              <a:rPr lang="en-US" i="1" dirty="0"/>
              <a:t> tin </a:t>
            </a:r>
            <a:r>
              <a:rPr lang="en-US" i="1" dirty="0" err="1"/>
              <a:t>dự</a:t>
            </a:r>
            <a:r>
              <a:rPr lang="en-US" i="1" dirty="0"/>
              <a:t> </a:t>
            </a:r>
            <a:r>
              <a:rPr lang="en-US" i="1" dirty="0" err="1"/>
              <a:t>báo</a:t>
            </a:r>
            <a:r>
              <a:rPr lang="en-US" i="1" dirty="0"/>
              <a:t> </a:t>
            </a:r>
            <a:r>
              <a:rPr lang="en-US" i="1" dirty="0" err="1"/>
              <a:t>thời</a:t>
            </a:r>
            <a:r>
              <a:rPr lang="en-US" i="1" dirty="0"/>
              <a:t> </a:t>
            </a:r>
            <a:r>
              <a:rPr lang="en-US" i="1" dirty="0" err="1"/>
              <a:t>tiết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3796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5105400"/>
            <a:ext cx="9144000" cy="16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384</Words>
  <Application>Microsoft Office PowerPoint</Application>
  <PresentationFormat>Trình chiếu Trên màn hình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Bản trình bày PowerPoint</vt:lpstr>
      <vt:lpstr>Khởi động</vt:lpstr>
      <vt:lpstr>Trả lời câu hỏi</vt:lpstr>
      <vt:lpstr>3. Sự cần thiết phải theo dõi dự báo thời tiết</vt:lpstr>
      <vt:lpstr>Bản trình bày PowerPoint</vt:lpstr>
      <vt:lpstr>Bản trình bày PowerPoint</vt:lpstr>
      <vt:lpstr>Luyện tập và vận dụng</vt:lpstr>
      <vt:lpstr>Trả lời câu hỏi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huyen</dc:creator>
  <cp:lastModifiedBy>Trang Dao Phuong</cp:lastModifiedBy>
  <cp:revision>11</cp:revision>
  <dcterms:created xsi:type="dcterms:W3CDTF">2020-08-19T13:54:04Z</dcterms:created>
  <dcterms:modified xsi:type="dcterms:W3CDTF">2022-03-14T09:55:34Z</dcterms:modified>
</cp:coreProperties>
</file>