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6" r:id="rId3"/>
    <p:sldMasterId id="2147483678" r:id="rId4"/>
  </p:sldMasterIdLst>
  <p:notesMasterIdLst>
    <p:notesMasterId r:id="rId12"/>
  </p:notesMasterIdLst>
  <p:sldIdLst>
    <p:sldId id="257" r:id="rId5"/>
    <p:sldId id="258" r:id="rId6"/>
    <p:sldId id="259" r:id="rId7"/>
    <p:sldId id="265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2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3/21/2022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3/21/2022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3/21/2022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3/21/2022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 eaLnBrk="1" hangingPunct="1">
              <a:buNone/>
            </a:pP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các con đến với tiết 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tập tô</a:t>
            </a: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6400" b="0" dirty="0">
                <a:latin typeface="UTM Avo" panose="02040603050506020204" charset="0"/>
                <a:cs typeface="UTM Avo" panose="02040603050506020204" charset="0"/>
              </a:rPr>
              <a:t>Tô chữ hoa</a:t>
            </a:r>
            <a:endParaRPr lang="en-US" altLang="en-US" sz="6400" b="0" dirty="0"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8503920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3447415" y="2774950"/>
            <a:ext cx="7058025" cy="2999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6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dịu dàng </a:t>
            </a:r>
          </a:p>
          <a:p>
            <a:pPr eaLnBrk="1" hangingPunct="1"/>
            <a:endParaRPr lang="en-US" altLang="en-US" sz="63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/>
            <a:endParaRPr lang="en-US" altLang="en-US" sz="63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pic>
        <p:nvPicPr>
          <p:cNvPr id="19464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Avo" panose="02040603050506020204" charset="0"/>
                <a:cs typeface="UTM Avo" panose="02040603050506020204" charset="0"/>
              </a:rPr>
              <a:t>Viết từ ứng dụng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67865"/>
            <a:ext cx="8917305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3447415" y="2774950"/>
            <a:ext cx="7058025" cy="2999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6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ngạc nhiên </a:t>
            </a:r>
          </a:p>
          <a:p>
            <a:pPr eaLnBrk="1" hangingPunct="1"/>
            <a:endParaRPr lang="en-US" altLang="en-US" sz="63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/>
            <a:endParaRPr lang="en-US" altLang="en-US" sz="63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pic>
        <p:nvPicPr>
          <p:cNvPr id="19464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Avo" panose="02040603050506020204" charset="0"/>
                <a:cs typeface="UTM Avo" panose="02040603050506020204" charset="0"/>
              </a:rPr>
              <a:t>Viết từ ứng dụng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67865"/>
            <a:ext cx="8917305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686560" y="2787015"/>
            <a:ext cx="8818880" cy="2999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6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Anh lớn nhường em bé </a:t>
            </a:r>
          </a:p>
          <a:p>
            <a:pPr eaLnBrk="1" hangingPunct="1"/>
            <a:endParaRPr lang="en-US" altLang="en-US" sz="63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/>
            <a:endParaRPr lang="en-US" altLang="en-US" sz="63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pic>
        <p:nvPicPr>
          <p:cNvPr id="19464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Avo" panose="02040603050506020204" charset="0"/>
                <a:cs typeface="UTM Avo" panose="02040603050506020204" charset="0"/>
              </a:rPr>
              <a:t>Viết từ ứng dụng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defTabSz="685800" eaLnBrk="1" hangingPunct="1">
              <a:buNone/>
            </a:pPr>
            <a:r>
              <a:rPr sz="6665" dirty="0">
                <a:solidFill>
                  <a:srgbClr val="FF0000"/>
                </a:solidFill>
                <a:latin typeface="UTM Avo" panose="02040603050506020204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Màn hình rộng</PresentationFormat>
  <Paragraphs>11</Paragraphs>
  <Slides>7</Slides>
  <Notes>2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HP001 4 hàng</vt:lpstr>
      <vt:lpstr>UTM Avo</vt:lpstr>
      <vt:lpstr>1_Office Theme</vt:lpstr>
      <vt:lpstr>Office 主题</vt:lpstr>
      <vt:lpstr>Default Design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Trang Dao Phuong</cp:lastModifiedBy>
  <cp:revision>2</cp:revision>
  <dcterms:created xsi:type="dcterms:W3CDTF">2021-01-19T01:41:39Z</dcterms:created>
  <dcterms:modified xsi:type="dcterms:W3CDTF">2022-03-21T04:07:01Z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