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7" r:id="rId2"/>
    <p:sldId id="258" r:id="rId3"/>
    <p:sldId id="262" r:id="rId4"/>
    <p:sldId id="265" r:id="rId5"/>
    <p:sldId id="266" r:id="rId6"/>
    <p:sldId id="267" r:id="rId7"/>
    <p:sldId id="268" r:id="rId8"/>
    <p:sldId id="269" r:id="rId9"/>
    <p:sldId id="270" r:id="rId10"/>
    <p:sldId id="272" r:id="rId11"/>
    <p:sldId id="273" r:id="rId12"/>
    <p:sldId id="274" r:id="rId13"/>
    <p:sldId id="275" r:id="rId14"/>
    <p:sldId id="276" r:id="rId15"/>
    <p:sldId id="277" r:id="rId16"/>
    <p:sldId id="278" r:id="rId17"/>
    <p:sldId id="279" r:id="rId18"/>
    <p:sldId id="283" r:id="rId19"/>
    <p:sldId id="284" r:id="rId20"/>
    <p:sldId id="285" r:id="rId21"/>
    <p:sldId id="287"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ea typeface="SimSun" panose="02010600030101010101" pitchFamily="2" charset="-122"/>
              </a:rPr>
              <a:t>2</a:t>
            </a:fld>
            <a:endParaRPr lang="en-US" altLang="zh-CN" sz="1200" dirty="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p:sp>
      <p:sp>
        <p:nvSpPr>
          <p:cNvPr id="10243" name="文本占位符 60418"/>
          <p:cNvSpPr>
            <a:spLocks noGrp="1"/>
          </p:cNvSpPr>
          <p:nvPr>
            <p:ph type="body" idx="1"/>
          </p:nvPr>
        </p:nvSpPr>
        <p:spPr/>
        <p:txBody>
          <a:bodyPr wrap="square" lIns="91440" tIns="45720" rIns="91440" bIns="45720" anchor="t" anchorCtr="0"/>
          <a:lstStyle/>
          <a:p>
            <a:pPr lvl="0" eaLnBrk="1" hangingPunct="1"/>
            <a:endParaRPr dirty="0"/>
          </a:p>
        </p:txBody>
      </p:sp>
      <p:sp>
        <p:nvSpPr>
          <p:cNvPr id="10244" name="灯片编号占位符 1"/>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ea typeface="SimSun" panose="02010600030101010101" pitchFamily="2" charset="-122"/>
              </a:rPr>
              <a:t>3</a:t>
            </a:fld>
            <a:endParaRPr lang="en-US" altLang="zh-CN" sz="1200" dirty="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lvl="0" eaLnBrk="1" hangingPunct="1"/>
            <a:endParaRPr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ea typeface="SimSun" panose="02010600030101010101" pitchFamily="2" charset="-122"/>
              </a:rPr>
              <a:t>10</a:t>
            </a:fld>
            <a:endParaRPr lang="en-US" altLang="zh-CN" sz="1200" dirty="0">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ea typeface="SimSun" panose="02010600030101010101" pitchFamily="2" charset="-122"/>
              </a:rPr>
              <a:t>18</a:t>
            </a:fld>
            <a:endParaRPr lang="en-US" altLang="zh-CN" sz="1200" dirty="0">
              <a:ea typeface="SimSun"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81921"/>
          <p:cNvSpPr>
            <a:spLocks noGrp="1" noRot="1" noChangeAspect="1" noTextEdit="1"/>
          </p:cNvSpPr>
          <p:nvPr>
            <p:ph type="sldImg"/>
          </p:nvPr>
        </p:nvSpPr>
        <p:spPr/>
      </p:sp>
      <p:sp>
        <p:nvSpPr>
          <p:cNvPr id="37891" name="文本占位符 81922"/>
          <p:cNvSpPr>
            <a:spLocks noGrp="1"/>
          </p:cNvSpPr>
          <p:nvPr>
            <p:ph type="body" idx="1"/>
          </p:nvPr>
        </p:nvSpPr>
        <p:spPr/>
        <p:txBody>
          <a:bodyPr wrap="square" lIns="91440" tIns="45720" rIns="91440" bIns="45720" anchor="t" anchorCtr="0"/>
          <a:lstStyle/>
          <a:p>
            <a:pPr lvl="0" eaLnBrk="1" hangingPunct="1"/>
            <a:endParaRPr dirty="0"/>
          </a:p>
        </p:txBody>
      </p:sp>
      <p:sp>
        <p:nvSpPr>
          <p:cNvPr id="37892" name="灯片编号占位符 1"/>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ea typeface="SimSun" panose="02010600030101010101" pitchFamily="2" charset="-122"/>
              </a:rPr>
              <a:t>20</a:t>
            </a:fld>
            <a:endParaRPr lang="en-US" altLang="zh-CN" sz="1200" dirty="0">
              <a:ea typeface="SimSun"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sz="1200" dirty="0">
                <a:ea typeface="SimSun" panose="02010600030101010101" pitchFamily="2" charset="-122"/>
              </a:rPr>
              <a:t>21</a:t>
            </a:fld>
            <a:endParaRPr lang="en-US" altLang="zh-CN" sz="1200" dirty="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audio" Target="NULL"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29.GIF"/><Relationship Id="rId3" Type="http://schemas.openxmlformats.org/officeDocument/2006/relationships/image" Target="../media/image18.jpeg"/><Relationship Id="rId7" Type="http://schemas.openxmlformats.org/officeDocument/2006/relationships/slide" Target="slide14.xml"/><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image" Target="../media/image19.png"/><Relationship Id="rId15" Type="http://schemas.openxmlformats.org/officeDocument/2006/relationships/slide" Target="slide17.xml"/><Relationship Id="rId10" Type="http://schemas.openxmlformats.org/officeDocument/2006/relationships/slide" Target="slide15.xml"/><Relationship Id="rId19"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image" Target="../media/image22.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audio" Target="../media/audio1.wav"/><Relationship Id="rId7" Type="http://schemas.openxmlformats.org/officeDocument/2006/relationships/image" Target="../media/image31.jpeg"/><Relationship Id="rId12" Type="http://schemas.openxmlformats.org/officeDocument/2006/relationships/image" Target="../media/image36.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5.GIF"/><Relationship Id="rId5" Type="http://schemas.openxmlformats.org/officeDocument/2006/relationships/image" Target="../media/image19.png"/><Relationship Id="rId10" Type="http://schemas.openxmlformats.org/officeDocument/2006/relationships/image" Target="../media/image34.GIF"/><Relationship Id="rId4" Type="http://schemas.openxmlformats.org/officeDocument/2006/relationships/image" Target="../media/image30.GIF"/><Relationship Id="rId9" Type="http://schemas.openxmlformats.org/officeDocument/2006/relationships/image" Target="../media/image33.png"/><Relationship Id="rId14" Type="http://schemas.openxmlformats.org/officeDocument/2006/relationships/image" Target="../media/image38.GIF"/></Relationships>
</file>

<file path=ppt/slides/_rels/slide14.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audio" Target="../media/audio1.wav"/><Relationship Id="rId7" Type="http://schemas.openxmlformats.org/officeDocument/2006/relationships/image" Target="../media/image31.jpeg"/><Relationship Id="rId12" Type="http://schemas.openxmlformats.org/officeDocument/2006/relationships/image" Target="../media/image36.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5.GIF"/><Relationship Id="rId5" Type="http://schemas.openxmlformats.org/officeDocument/2006/relationships/image" Target="../media/image21.png"/><Relationship Id="rId10" Type="http://schemas.openxmlformats.org/officeDocument/2006/relationships/image" Target="../media/image34.GIF"/><Relationship Id="rId4" Type="http://schemas.openxmlformats.org/officeDocument/2006/relationships/image" Target="../media/image30.GIF"/><Relationship Id="rId9" Type="http://schemas.openxmlformats.org/officeDocument/2006/relationships/image" Target="../media/image33.png"/><Relationship Id="rId14" Type="http://schemas.openxmlformats.org/officeDocument/2006/relationships/image" Target="../media/image38.GIF"/></Relationships>
</file>

<file path=ppt/slides/_rels/slide15.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audio" Target="../media/audio1.wav"/><Relationship Id="rId7" Type="http://schemas.openxmlformats.org/officeDocument/2006/relationships/image" Target="../media/image31.jpeg"/><Relationship Id="rId12" Type="http://schemas.openxmlformats.org/officeDocument/2006/relationships/image" Target="../media/image36.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5.GIF"/><Relationship Id="rId5" Type="http://schemas.openxmlformats.org/officeDocument/2006/relationships/image" Target="../media/image23.png"/><Relationship Id="rId10" Type="http://schemas.openxmlformats.org/officeDocument/2006/relationships/image" Target="../media/image34.GIF"/><Relationship Id="rId4" Type="http://schemas.openxmlformats.org/officeDocument/2006/relationships/image" Target="../media/image30.GIF"/><Relationship Id="rId9" Type="http://schemas.openxmlformats.org/officeDocument/2006/relationships/image" Target="../media/image39.png"/><Relationship Id="rId14" Type="http://schemas.openxmlformats.org/officeDocument/2006/relationships/image" Target="../media/image38.GIF"/></Relationships>
</file>

<file path=ppt/slides/_rels/slide16.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audio" Target="../media/audio1.wav"/><Relationship Id="rId7" Type="http://schemas.openxmlformats.org/officeDocument/2006/relationships/image" Target="../media/image31.jpeg"/><Relationship Id="rId12" Type="http://schemas.openxmlformats.org/officeDocument/2006/relationships/image" Target="../media/image36.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5.GIF"/><Relationship Id="rId5" Type="http://schemas.openxmlformats.org/officeDocument/2006/relationships/image" Target="../media/image25.png"/><Relationship Id="rId10" Type="http://schemas.openxmlformats.org/officeDocument/2006/relationships/image" Target="../media/image34.GIF"/><Relationship Id="rId4" Type="http://schemas.openxmlformats.org/officeDocument/2006/relationships/image" Target="../media/image30.GIF"/><Relationship Id="rId9" Type="http://schemas.openxmlformats.org/officeDocument/2006/relationships/image" Target="../media/image33.png"/><Relationship Id="rId14" Type="http://schemas.openxmlformats.org/officeDocument/2006/relationships/image" Target="../media/image38.GIF"/></Relationships>
</file>

<file path=ppt/slides/_rels/slide17.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GIF"/><Relationship Id="rId3" Type="http://schemas.openxmlformats.org/officeDocument/2006/relationships/audio" Target="../media/audio1.wav"/><Relationship Id="rId7" Type="http://schemas.openxmlformats.org/officeDocument/2006/relationships/image" Target="../media/image31.jpeg"/><Relationship Id="rId12" Type="http://schemas.openxmlformats.org/officeDocument/2006/relationships/image" Target="../media/image36.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5.GIF"/><Relationship Id="rId5" Type="http://schemas.openxmlformats.org/officeDocument/2006/relationships/image" Target="../media/image27.png"/><Relationship Id="rId10" Type="http://schemas.openxmlformats.org/officeDocument/2006/relationships/image" Target="../media/image34.GIF"/><Relationship Id="rId4" Type="http://schemas.openxmlformats.org/officeDocument/2006/relationships/image" Target="../media/image30.GIF"/><Relationship Id="rId9" Type="http://schemas.openxmlformats.org/officeDocument/2006/relationships/image" Target="../media/image33.png"/><Relationship Id="rId14" Type="http://schemas.openxmlformats.org/officeDocument/2006/relationships/image" Target="../media/image38.GIF"/></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a:xfrm>
            <a:off x="914400" y="2131484"/>
            <a:ext cx="10363200" cy="1468967"/>
          </a:xfrm>
          <a:prstGeom prst="rect">
            <a:avLst/>
          </a:prstGeom>
          <a:solidFill>
            <a:srgbClr val="FFFFFF"/>
          </a:solidFill>
          <a:ln w="9525" cap="flat" cmpd="sng">
            <a:solidFill>
              <a:srgbClr val="000000"/>
            </a:solidFill>
            <a:prstDash val="solid"/>
            <a:headEnd type="none" w="med" len="med"/>
            <a:tailEnd type="none" w="med" len="med"/>
          </a:ln>
        </p:spPr>
        <p:txBody>
          <a:bodyPr lIns="121908" tIns="60954" rIns="121908" bIns="60954" anchor="ctr" anchorCtr="0"/>
          <a:lstStyle>
            <a:lvl1pPr lvl="0">
              <a:buClrTx/>
              <a:buSzTx/>
              <a:buFontTx/>
              <a:defRPr/>
            </a:lvl1pPr>
          </a:lstStyle>
          <a:p>
            <a:pPr lvl="0" eaLnBrk="1" hangingPunct="1"/>
            <a:endParaRPr dirty="0"/>
          </a:p>
        </p:txBody>
      </p:sp>
      <p:sp>
        <p:nvSpPr>
          <p:cNvPr id="3" name="Subtitle 2"/>
          <p:cNvSpPr>
            <a:spLocks noGrp="1"/>
          </p:cNvSpPr>
          <p:nvPr>
            <p:ph type="subTitle" idx="4294967295"/>
          </p:nvPr>
        </p:nvSpPr>
        <p:spPr bwMode="auto">
          <a:xfrm>
            <a:off x="1828800" y="3886200"/>
            <a:ext cx="8534400" cy="1752600"/>
          </a:xfrm>
          <a:prstGeom prst="rect">
            <a:avLst/>
          </a:prstGeom>
          <a:solidFill>
            <a:srgbClr val="FFFFFF"/>
          </a:solidFill>
          <a:ln w="9525" cap="flat" cmpd="sng" algn="ctr">
            <a:solidFill>
              <a:srgbClr val="000000"/>
            </a:solidFill>
            <a:prstDash val="solid"/>
            <a:miter lim="800000"/>
          </a:ln>
        </p:spPr>
        <p:txBody>
          <a:bodyPr lIns="121908" tIns="60954" rIns="121908" bIns="60954"/>
          <a:lstStyle>
            <a:lvl1pPr marL="0" lvl="0" indent="0" algn="ctr">
              <a:buClrTx/>
              <a:buSzTx/>
              <a:buFont typeface="Arial" panose="020B0604020202020204" pitchFamily="34" charset="0"/>
              <a:buNone/>
              <a:defRPr/>
            </a:lvl1pPr>
            <a:lvl2pPr marL="457200" lvl="1" indent="0" algn="ctr">
              <a:buClrTx/>
              <a:buSzTx/>
              <a:buFont typeface="Arial" panose="020B0604020202020204" pitchFamily="34" charset="0"/>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defTabSz="913130" eaLnBrk="1" hangingPunct="1">
              <a:buNone/>
            </a:pPr>
            <a:endParaRPr dirty="0">
              <a:solidFill>
                <a:srgbClr val="898989"/>
              </a:solidFill>
            </a:endParaRPr>
          </a:p>
        </p:txBody>
      </p:sp>
      <p:pic>
        <p:nvPicPr>
          <p:cNvPr id="3076" name="Picture 4"/>
          <p:cNvPicPr>
            <a:picLocks noChangeAspect="1"/>
          </p:cNvPicPr>
          <p:nvPr/>
        </p:nvPicPr>
        <p:blipFill>
          <a:blip r:embed="rId3"/>
          <a:stretch>
            <a:fillRect/>
          </a:stretch>
        </p:blipFill>
        <p:spPr>
          <a:xfrm>
            <a:off x="0" y="0"/>
            <a:ext cx="12192000" cy="6858000"/>
          </a:xfrm>
          <a:prstGeom prst="rect">
            <a:avLst/>
          </a:prstGeom>
          <a:noFill/>
          <a:ln w="9525">
            <a:noFill/>
          </a:ln>
        </p:spPr>
      </p:pic>
      <p:sp>
        <p:nvSpPr>
          <p:cNvPr id="3077" name="TextBox 5"/>
          <p:cNvSpPr txBox="1"/>
          <p:nvPr/>
        </p:nvSpPr>
        <p:spPr>
          <a:xfrm>
            <a:off x="-8467" y="1576917"/>
            <a:ext cx="12090400" cy="2336165"/>
          </a:xfrm>
          <a:prstGeom prst="rect">
            <a:avLst/>
          </a:prstGeom>
          <a:noFill/>
          <a:ln w="9525">
            <a:noFill/>
          </a:ln>
        </p:spPr>
        <p:txBody>
          <a:bodyPr lIns="121917" tIns="60958" rIns="121917" bIns="60958">
            <a:spAutoFit/>
          </a:bodyPr>
          <a:lstStyle/>
          <a:p>
            <a:pPr algn="ctr" defTabSz="913130" eaLnBrk="1" hangingPunct="1"/>
            <a:r>
              <a:rPr sz="7200" b="1" dirty="0">
                <a:solidFill>
                  <a:srgbClr val="FF0000"/>
                </a:solidFill>
                <a:latin typeface="UTM Avo" panose="02040603050506020204"/>
              </a:rPr>
              <a:t>Chào mừng các con đến với tiết kể chuyện</a:t>
            </a:r>
          </a:p>
        </p:txBody>
      </p:sp>
    </p:spTree>
  </p:cSld>
  <p:clrMapOvr>
    <a:masterClrMapping/>
  </p:clrMapOvr>
  <p:transition>
    <p:sndAc>
      <p:stSnd>
        <p:snd r:embed="rId2" name="applaus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789430"/>
          </a:xfrm>
          <a:prstGeom prst="rect">
            <a:avLst/>
          </a:prstGeom>
          <a:noFill/>
          <a:ln w="9525">
            <a:noFill/>
          </a:ln>
        </p:spPr>
        <p:txBody>
          <a:bodyPr lIns="66349" tIns="33174" rIns="66349" bIns="33174">
            <a:spAutoFit/>
          </a:bodyPr>
          <a:lstStyle/>
          <a:p>
            <a:pPr algn="ctr" defTabSz="815975" eaLnBrk="1" hangingPunct="1">
              <a:spcBef>
                <a:spcPct val="50000"/>
              </a:spcBef>
            </a:pPr>
            <a:r>
              <a:rPr lang="en-US" altLang="zh-CN" sz="3200" dirty="0">
                <a:latin typeface=".VnAvant" panose="020B7200000000000000" pitchFamily="34" charset="0"/>
                <a:ea typeface="SimSun" panose="02010600030101010101" pitchFamily="2" charset="-122"/>
              </a:rPr>
              <a:t>Tr</a:t>
            </a:r>
            <a:r>
              <a:rPr lang="en-US" altLang="zh-CN" sz="3200" dirty="0">
                <a:latin typeface="VNI-Avo" pitchFamily="2" charset="0"/>
                <a:ea typeface="SimSun" panose="02010600030101010101" pitchFamily="2" charset="-122"/>
              </a:rPr>
              <a:t>aû</a:t>
            </a:r>
            <a:r>
              <a:rPr lang="en-US" altLang="zh-CN" sz="3200" dirty="0">
                <a:latin typeface=".VnAvant" panose="020B7200000000000000" pitchFamily="34" charset="0"/>
                <a:ea typeface="SimSun" panose="02010600030101010101" pitchFamily="2" charset="-122"/>
              </a:rPr>
              <a:t> lêi c©u hái theo tranh</a:t>
            </a:r>
          </a:p>
          <a:p>
            <a:pPr algn="ctr" defTabSz="815975" eaLnBrk="1" hangingPunct="1">
              <a:spcBef>
                <a:spcPct val="50000"/>
              </a:spcBef>
            </a:pPr>
            <a:r>
              <a:rPr lang="en-US" altLang="zh-CN" sz="3200" dirty="0">
                <a:latin typeface=".VnAvant" panose="020B7200000000000000" pitchFamily="34" charset="0"/>
                <a:ea typeface="SimSun" panose="02010600030101010101" pitchFamily="2" charset="-122"/>
              </a:rPr>
              <a:t>Qua trß ch¬i "Hép quµ bÝ mËt".</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algn="ctr" defTabSz="815975" eaLnBrk="1" hangingPunct="1">
              <a:spcBef>
                <a:spcPct val="50000"/>
              </a:spcBef>
            </a:pPr>
            <a:r>
              <a:rPr lang="en-US" altLang="zh-CN" sz="3735" dirty="0">
                <a:latin typeface=".VnAvant" panose="020B7200000000000000" pitchFamily="34" charset="0"/>
                <a:ea typeface="SimSun" panose="02010600030101010101" pitchFamily="2" charset="-122"/>
              </a:rPr>
              <a:t>Cïng b¹n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99"/>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8198">
                                            <p:txEl>
                                              <p:pRg st="1" end="1"/>
                                            </p:txEl>
                                          </p:spTgt>
                                        </p:tgtEl>
                                        <p:attrNameLst>
                                          <p:attrName>style.visibility</p:attrName>
                                        </p:attrNameLst>
                                      </p:cBhvr>
                                      <p:to>
                                        <p:strVal val="visible"/>
                                      </p:to>
                                    </p:set>
                                    <p:anim calcmode="discrete" valueType="clr">
                                      <p:cBhvr override="childStyle">
                                        <p:cTn id="25" dur="80"/>
                                        <p:tgtEl>
                                          <p:spTgt spid="819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8198">
                                            <p:txEl>
                                              <p:pRg st="1" end="1"/>
                                            </p:txEl>
                                          </p:spTgt>
                                        </p:tgtEl>
                                        <p:attrNameLst>
                                          <p:attrName>fillcolor</p:attrName>
                                        </p:attrNameLst>
                                      </p:cBhvr>
                                      <p:tavLst>
                                        <p:tav tm="0">
                                          <p:val>
                                            <p:clrVal>
                                              <a:schemeClr val="accent2"/>
                                            </p:clrVal>
                                          </p:val>
                                        </p:tav>
                                        <p:tav tm="50000">
                                          <p:val>
                                            <p:clrVal>
                                              <a:schemeClr val="hlink"/>
                                            </p:clrVal>
                                          </p:val>
                                        </p:tav>
                                      </p:tavLst>
                                    </p:anim>
                                    <p:set>
                                      <p:cBhvr>
                                        <p:cTn id="27" dur="80"/>
                                        <p:tgtEl>
                                          <p:spTgt spid="819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3"/>
          <a:srcRect t="1614"/>
          <a:stretch>
            <a:fillRect/>
          </a:stretch>
        </p:blipFill>
        <p:spPr>
          <a:xfrm>
            <a:off x="2209800" y="0"/>
            <a:ext cx="7772400" cy="4301067"/>
          </a:xfrm>
          <a:prstGeom prst="rect">
            <a:avLst/>
          </a:prstGeom>
          <a:noFill/>
          <a:ln w="9525">
            <a:noFill/>
          </a:ln>
        </p:spPr>
      </p:pic>
      <p:sp>
        <p:nvSpPr>
          <p:cNvPr id="6" name="Rectangle 5"/>
          <p:cNvSpPr/>
          <p:nvPr/>
        </p:nvSpPr>
        <p:spPr>
          <a:xfrm>
            <a:off x="1715136" y="4057324"/>
            <a:ext cx="8761730" cy="829945"/>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a:ln w="6600">
                  <a:solidFill>
                    <a:srgbClr val="7030A0"/>
                  </a:solidFill>
                  <a:prstDash val="solid"/>
                </a:ln>
                <a:solidFill>
                  <a:srgbClr val="002060"/>
                </a:solidFill>
                <a:effectLst>
                  <a:outerShdw dist="38100" dir="2700000" algn="tl" rotWithShape="0">
                    <a:schemeClr val="accent2"/>
                  </a:outerShdw>
                </a:effectLst>
                <a:uLnTx/>
                <a:uFillTx/>
                <a:latin typeface="Tahoma" panose="020B0604030504040204" pitchFamily="34" charset="0"/>
                <a:ea typeface="Tahoma" panose="020B0604030504040204" pitchFamily="34" charset="0"/>
                <a:cs typeface="Tahoma" panose="020B0604030504040204" pitchFamily="34" charset="0"/>
              </a:rPr>
              <a:t>TRÒ CH</a:t>
            </a:r>
            <a:r>
              <a:rPr kumimoji="0" lang="vi-VN" sz="4800" b="1" i="0" u="none" strike="noStrike" kern="1200" cap="none" spc="0" normalizeH="0" baseline="0" noProof="0">
                <a:ln w="6600">
                  <a:solidFill>
                    <a:srgbClr val="7030A0"/>
                  </a:solidFill>
                  <a:prstDash val="solid"/>
                </a:ln>
                <a:solidFill>
                  <a:srgbClr val="002060"/>
                </a:solidFill>
                <a:effectLst>
                  <a:outerShdw dist="38100" dir="2700000" algn="tl" rotWithShape="0">
                    <a:schemeClr val="accent2"/>
                  </a:outerShdw>
                </a:effectLst>
                <a:uLnTx/>
                <a:uFillTx/>
                <a:latin typeface="Tahoma" panose="020B0604030504040204" pitchFamily="34" charset="0"/>
                <a:ea typeface="Tahoma" panose="020B0604030504040204" pitchFamily="34" charset="0"/>
                <a:cs typeface="Tahoma" panose="020B0604030504040204" pitchFamily="34" charset="0"/>
              </a:rPr>
              <a:t>Ơ</a:t>
            </a:r>
            <a:r>
              <a:rPr kumimoji="0" lang="en-US" sz="4800" b="1" i="0" u="none" strike="noStrike" kern="1200" cap="none" spc="0" normalizeH="0" baseline="0" noProof="0">
                <a:ln w="6600">
                  <a:solidFill>
                    <a:srgbClr val="7030A0"/>
                  </a:solidFill>
                  <a:prstDash val="solid"/>
                </a:ln>
                <a:solidFill>
                  <a:srgbClr val="002060"/>
                </a:solidFill>
                <a:effectLst>
                  <a:outerShdw dist="38100" dir="2700000" algn="tl" rotWithShape="0">
                    <a:schemeClr val="accent2"/>
                  </a:outerShdw>
                </a:effectLst>
                <a:uLnTx/>
                <a:uFillTx/>
                <a:latin typeface="Tahoma" panose="020B0604030504040204" pitchFamily="34" charset="0"/>
                <a:ea typeface="Tahoma" panose="020B0604030504040204" pitchFamily="34" charset="0"/>
                <a:cs typeface="Tahoma" panose="020B0604030504040204" pitchFamily="34" charset="0"/>
              </a:rPr>
              <a:t>I HỘP QUÀ BÍ MẬT</a:t>
            </a:r>
          </a:p>
        </p:txBody>
      </p:sp>
      <p:sp>
        <p:nvSpPr>
          <p:cNvPr id="22532" name="Rectangle 4"/>
          <p:cNvSpPr/>
          <p:nvPr/>
        </p:nvSpPr>
        <p:spPr>
          <a:xfrm>
            <a:off x="5869517" y="4925484"/>
            <a:ext cx="4423410" cy="583565"/>
          </a:xfrm>
          <a:prstGeom prst="rect">
            <a:avLst/>
          </a:prstGeom>
          <a:noFill/>
          <a:ln w="9525">
            <a:noFill/>
          </a:ln>
        </p:spPr>
        <p:txBody>
          <a:bodyPr wrap="none" lIns="91440" tIns="45720" rIns="91440" bIns="45720">
            <a:spAutoFit/>
          </a:bodyPr>
          <a:lstStyle/>
          <a:p>
            <a:pPr defTabSz="685800" eaLnBrk="1" hangingPunct="1"/>
            <a:r>
              <a:rPr sz="3200" b="1" dirty="0">
                <a:latin typeface="Tahoma" panose="020B0604030504040204" pitchFamily="34" charset="0"/>
                <a:cs typeface="Tahoma" panose="020B0604030504040204" pitchFamily="34" charset="0"/>
              </a:rPr>
              <a:t>Gift box secret game</a:t>
            </a:r>
            <a:endParaRPr sz="3200" b="1" dirty="0">
              <a:latin typeface="Tahoma" panose="020B0604030504040204" pitchFamily="34" charset="0"/>
              <a:ea typeface="Tahoma" panose="020B0604030504040204" pitchFamily="34" charset="0"/>
            </a:endParaRPr>
          </a:p>
        </p:txBody>
      </p:sp>
      <p:pic>
        <p:nvPicPr>
          <p:cNvPr id="18" name="chrysanthemum">
            <a:hlinkClick r:id="" action="ppaction://media"/>
          </p:cNvPr>
          <p:cNvPicPr>
            <a:picLocks noRot="1" noChangeAspect="1"/>
          </p:cNvPicPr>
          <p:nvPr>
            <a:audioFile r:link="rId1"/>
          </p:nvPr>
        </p:nvPicPr>
        <p:blipFill>
          <a:blip r:embed="rId4"/>
          <a:stretch>
            <a:fillRect/>
          </a:stretch>
        </p:blipFill>
        <p:spPr>
          <a:xfrm>
            <a:off x="10562167" y="-800100"/>
            <a:ext cx="609600" cy="609600"/>
          </a:xfrm>
          <a:prstGeom prst="rect">
            <a:avLst/>
          </a:prstGeom>
          <a:noFill/>
          <a:ln w="9525">
            <a:noFill/>
          </a:ln>
        </p:spPr>
      </p:pic>
      <p:sp>
        <p:nvSpPr>
          <p:cNvPr id="22534" name="Oval 6">
            <a:hlinkClick r:id="" action="ppaction://noaction"/>
          </p:cNvPr>
          <p:cNvSpPr/>
          <p:nvPr/>
        </p:nvSpPr>
        <p:spPr>
          <a:xfrm>
            <a:off x="4267200" y="5664200"/>
            <a:ext cx="4161367" cy="770467"/>
          </a:xfrm>
          <a:prstGeom prst="ellipse">
            <a:avLst/>
          </a:prstGeom>
          <a:solidFill>
            <a:schemeClr val="accent1"/>
          </a:solidFill>
          <a:ln w="9525" cap="flat" cmpd="sng">
            <a:solidFill>
              <a:schemeClr val="tx1"/>
            </a:solidFill>
            <a:prstDash val="solid"/>
            <a:headEnd type="none" w="med" len="med"/>
            <a:tailEnd type="none" w="med" len="med"/>
          </a:ln>
        </p:spPr>
        <p:txBody>
          <a:bodyPr wrap="none" lIns="91440" tIns="45720" rIns="91440" bIns="45720" anchor="ctr" anchorCtr="0"/>
          <a:lstStyle/>
          <a:p>
            <a:pPr algn="ctr" defTabSz="684530" eaLnBrk="1" hangingPunct="1"/>
            <a:r>
              <a:rPr sz="4000" dirty="0">
                <a:latin typeface="Arial" panose="020B0604020202020204" pitchFamily="34" charset="0"/>
              </a:rPr>
              <a:t>CHƠI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0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algn="ctr" defTabSz="685800" eaLnBrk="1" hangingPunct="1"/>
            <a:endParaRPr sz="1865" dirty="0">
              <a:solidFill>
                <a:srgbClr val="FFFFFF"/>
              </a:solidFill>
              <a:latin typeface="Calibri" panose="020F0502020204030204" charset="0"/>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algn="ctr" defTabSz="685800" eaLnBrk="1" hangingPunct="1"/>
            <a:endParaRPr sz="1865" dirty="0">
              <a:solidFill>
                <a:srgbClr val="FFFFFF"/>
              </a:solidFill>
              <a:latin typeface="Calibri" panose="020F0502020204030204" charset="0"/>
            </a:endParaRPr>
          </a:p>
        </p:txBody>
      </p:sp>
      <p:pic>
        <p:nvPicPr>
          <p:cNvPr id="8" name="Picture 7">
            <a:hlinkClick r:id="" action="ppaction://noaction">
              <a:snd r:embed="rId4" name="chimes.wav"/>
            </a:hlinkClick>
          </p:cNvPr>
          <p:cNvPicPr>
            <a:picLocks noChangeAspect="1"/>
          </p:cNvPicPr>
          <p:nvPr/>
        </p:nvPicPr>
        <p:blipFill>
          <a:blip r:embed="rId5"/>
          <a:stretch>
            <a:fillRect/>
          </a:stretch>
        </p:blipFill>
        <p:spPr>
          <a:xfrm>
            <a:off x="406400" y="889000"/>
            <a:ext cx="1968500" cy="1744133"/>
          </a:xfrm>
          <a:prstGeom prst="rect">
            <a:avLst/>
          </a:prstGeom>
          <a:noFill/>
          <a:ln w="9525">
            <a:noFill/>
          </a:ln>
        </p:spPr>
      </p:pic>
      <p:pic>
        <p:nvPicPr>
          <p:cNvPr id="9" name="Picture 8"/>
          <p:cNvPicPr>
            <a:picLocks noChangeAspect="1"/>
          </p:cNvPicPr>
          <p:nvPr/>
        </p:nvPicPr>
        <p:blipFill>
          <a:blip r:embed="rId6"/>
          <a:stretch>
            <a:fillRect/>
          </a:stretch>
        </p:blipFill>
        <p:spPr>
          <a:xfrm>
            <a:off x="410633" y="419100"/>
            <a:ext cx="2059517" cy="1382184"/>
          </a:xfrm>
          <a:prstGeom prst="rect">
            <a:avLst/>
          </a:prstGeom>
          <a:noFill/>
          <a:ln w="9525">
            <a:noFill/>
          </a:ln>
        </p:spPr>
      </p:pic>
      <p:pic>
        <p:nvPicPr>
          <p:cNvPr id="10" name="Picture 9">
            <a:hlinkClick r:id="rId7" action="ppaction://hlinksldjump">
              <a:snd r:embed="rId4" name="chimes.wav"/>
            </a:hlinkClick>
          </p:cNvPr>
          <p:cNvPicPr>
            <a:picLocks noChangeAspect="1"/>
          </p:cNvPicPr>
          <p:nvPr/>
        </p:nvPicPr>
        <p:blipFill>
          <a:blip r:embed="rId8"/>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9"/>
          <a:stretch>
            <a:fillRect/>
          </a:stretch>
        </p:blipFill>
        <p:spPr>
          <a:xfrm>
            <a:off x="2743200" y="381000"/>
            <a:ext cx="2059517" cy="1382184"/>
          </a:xfrm>
          <a:prstGeom prst="rect">
            <a:avLst/>
          </a:prstGeom>
          <a:noFill/>
          <a:ln w="9525">
            <a:noFill/>
          </a:ln>
        </p:spPr>
      </p:pic>
      <p:pic>
        <p:nvPicPr>
          <p:cNvPr id="12" name="Picture 11">
            <a:hlinkClick r:id="rId10" action="ppaction://hlinksldjump">
              <a:snd r:embed="rId4" name="chimes.wav"/>
            </a:hlinkClick>
          </p:cNvPr>
          <p:cNvPicPr>
            <a:picLocks noChangeAspect="1"/>
          </p:cNvPicPr>
          <p:nvPr/>
        </p:nvPicPr>
        <p:blipFill>
          <a:blip r:embed="rId11"/>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2"/>
          <a:stretch>
            <a:fillRect/>
          </a:stretch>
        </p:blipFill>
        <p:spPr>
          <a:xfrm>
            <a:off x="4965700" y="419100"/>
            <a:ext cx="2061633" cy="1382184"/>
          </a:xfrm>
          <a:prstGeom prst="rect">
            <a:avLst/>
          </a:prstGeom>
          <a:noFill/>
          <a:ln w="9525">
            <a:noFill/>
          </a:ln>
        </p:spPr>
      </p:pic>
      <p:pic>
        <p:nvPicPr>
          <p:cNvPr id="14" name="Picture 13">
            <a:hlinkClick r:id="" action="ppaction://noaction">
              <a:snd r:embed="rId4" name="chimes.wav"/>
            </a:hlinkClick>
          </p:cNvPr>
          <p:cNvPicPr>
            <a:picLocks noChangeAspect="1"/>
          </p:cNvPicPr>
          <p:nvPr/>
        </p:nvPicPr>
        <p:blipFill>
          <a:blip r:embed="rId13"/>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4"/>
          <a:stretch>
            <a:fillRect/>
          </a:stretch>
        </p:blipFill>
        <p:spPr>
          <a:xfrm>
            <a:off x="7291917" y="419100"/>
            <a:ext cx="2059516" cy="1382184"/>
          </a:xfrm>
          <a:prstGeom prst="rect">
            <a:avLst/>
          </a:prstGeom>
          <a:noFill/>
          <a:ln w="9525">
            <a:noFill/>
          </a:ln>
        </p:spPr>
      </p:pic>
      <p:pic>
        <p:nvPicPr>
          <p:cNvPr id="16" name="Picture 15">
            <a:hlinkClick r:id="rId15" action="ppaction://hlinksldjump">
              <a:snd r:embed="rId4" name="chimes.wav"/>
            </a:hlinkClick>
          </p:cNvPr>
          <p:cNvPicPr>
            <a:picLocks noChangeAspect="1"/>
          </p:cNvPicPr>
          <p:nvPr/>
        </p:nvPicPr>
        <p:blipFill>
          <a:blip r:embed="rId16"/>
          <a:stretch>
            <a:fillRect/>
          </a:stretch>
        </p:blipFill>
        <p:spPr>
          <a:xfrm>
            <a:off x="9550400" y="889000"/>
            <a:ext cx="1970617" cy="1744133"/>
          </a:xfrm>
          <a:prstGeom prst="rect">
            <a:avLst/>
          </a:prstGeom>
          <a:noFill/>
          <a:ln w="9525">
            <a:noFill/>
          </a:ln>
        </p:spPr>
      </p:pic>
      <p:pic>
        <p:nvPicPr>
          <p:cNvPr id="17" name="Picture 16"/>
          <p:cNvPicPr>
            <a:picLocks noChangeAspect="1"/>
          </p:cNvPicPr>
          <p:nvPr/>
        </p:nvPicPr>
        <p:blipFill>
          <a:blip r:embed="rId17"/>
          <a:stretch>
            <a:fillRect/>
          </a:stretch>
        </p:blipFill>
        <p:spPr>
          <a:xfrm>
            <a:off x="9504469" y="419100"/>
            <a:ext cx="2061633" cy="1382184"/>
          </a:xfrm>
          <a:prstGeom prst="rect">
            <a:avLst/>
          </a:prstGeom>
          <a:noFill/>
          <a:ln w="9525">
            <a:noFill/>
          </a:ln>
        </p:spPr>
      </p:pic>
      <p:pic>
        <p:nvPicPr>
          <p:cNvPr id="23568" name="Picture 36"/>
          <p:cNvPicPr>
            <a:picLocks noChangeAspect="1"/>
          </p:cNvPicPr>
          <p:nvPr/>
        </p:nvPicPr>
        <p:blipFill>
          <a:blip r:embed="rId18"/>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8"/>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8"/>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8"/>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algn="ctr" defTabSz="685800" eaLnBrk="1" hangingPunct="1"/>
            <a:endParaRPr sz="1865" dirty="0">
              <a:solidFill>
                <a:srgbClr val="FFFFFF"/>
              </a:solidFill>
              <a:latin typeface="Calibri" panose="020F0502020204030204" charset="0"/>
            </a:endParaRPr>
          </a:p>
        </p:txBody>
      </p:sp>
      <p:sp>
        <p:nvSpPr>
          <p:cNvPr id="23573" name="AutoShape 21">
            <a:hlinkClick r:id="" action="ppaction://noaction">
              <a:snd r:embed="rId19"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eaLnBrk="1" hangingPunct="1"/>
            <a:endParaRPr sz="24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algn="ctr" defTabSz="685800" eaLnBrk="1" hangingPunct="1"/>
            <a:r>
              <a:rPr sz="1865" b="1" dirty="0">
                <a:latin typeface="Tahoma" panose="020B0604030504040204" pitchFamily="34" charset="0"/>
                <a:cs typeface="Tahoma" panose="020B0604030504040204" pitchFamily="34" charset="0"/>
              </a:rPr>
              <a:t>You are given 3 candies </a:t>
            </a:r>
            <a:endParaRPr sz="1865" b="1" dirty="0">
              <a:latin typeface="Tahoma" panose="020B0604030504040204" pitchFamily="34" charset="0"/>
              <a:ea typeface="Tahoma" panose="020B0604030504040204" pitchFamily="34" charset="0"/>
            </a:endParaRP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eaLnBrk="1" hangingPunct="1">
              <a:buNone/>
            </a:pPr>
            <a:r>
              <a:rPr lang="en-US" sz="4000" dirty="0">
                <a:solidFill>
                  <a:srgbClr val="002060"/>
                </a:solidFill>
                <a:latin typeface="UTM Avo" panose="02040603050506020204" pitchFamily="18" charset="0"/>
                <a:cs typeface="UTM Avo" panose="02040603050506020204" pitchFamily="18" charset="0"/>
                <a:sym typeface="+mn-ea"/>
              </a:rPr>
              <a:t>Người cha gọi 3 con trai lại và nói gì? con nghe</a:t>
            </a:r>
          </a:p>
          <a:p>
            <a:pPr algn="ctr" defTabSz="685800" eaLnBrk="1" hangingPunct="1">
              <a:buNone/>
            </a:pPr>
            <a:r>
              <a:rPr lang="en-US" sz="4000" dirty="0">
                <a:solidFill>
                  <a:srgbClr val="002060"/>
                </a:solidFill>
                <a:latin typeface="UTM Avo" panose="02040603050506020204" pitchFamily="18" charset="0"/>
                <a:ea typeface="Tahoma" panose="020B0604030504040204" pitchFamily="34" charset="0"/>
                <a:cs typeface="UTM Avo" panose="02040603050506020204" pitchFamily="18" charset="0"/>
              </a:rPr>
              <a:t>lời cha đã làm gì?</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eaLnBrk="1" hangingPunct="1">
              <a:buNone/>
            </a:pPr>
            <a:r>
              <a:rPr lang="en-US" sz="3200" dirty="0">
                <a:solidFill>
                  <a:srgbClr val="002060"/>
                </a:solidFill>
                <a:latin typeface="UTM Avo" panose="02040603050506020204" pitchFamily="18" charset="0"/>
                <a:cs typeface="UTM Avo" panose="02040603050506020204" pitchFamily="18" charset="0"/>
              </a:rPr>
              <a:t>Vào ngày này sang năm, các con hãy mang về cho cha 1 món quà mà m cho là quý nhất</a:t>
            </a:r>
          </a:p>
          <a:p>
            <a:pPr algn="ctr" defTabSz="685800" eaLnBrk="1" hangingPunct="1">
              <a:buNone/>
            </a:pPr>
            <a:r>
              <a:rPr lang="en-US" sz="3200" dirty="0">
                <a:solidFill>
                  <a:srgbClr val="002060"/>
                </a:solidFill>
                <a:latin typeface="UTM Avo" panose="02040603050506020204" pitchFamily="18" charset="0"/>
                <a:ea typeface="Tahoma" panose="020B0604030504040204" pitchFamily="34" charset="0"/>
                <a:cs typeface="UTM Avo" panose="02040603050506020204" pitchFamily="18" charset="0"/>
              </a:rPr>
              <a:t>3 anh em vâng lời ra đi.</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algn="ctr" defTabSz="685800" eaLnBrk="1" hangingPunct="1"/>
            <a:endParaRPr sz="1865" dirty="0">
              <a:solidFill>
                <a:srgbClr val="FFFFFF"/>
              </a:solidFill>
              <a:latin typeface="Calibri" panose="020F0502020204030204" charset="0"/>
            </a:endParaRPr>
          </a:p>
        </p:txBody>
      </p:sp>
      <p:sp>
        <p:nvSpPr>
          <p:cNvPr id="25609"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algn="ctr" defTabSz="685800" eaLnBrk="1" hangingPunct="1"/>
            <a:r>
              <a:rPr sz="2800" b="1" dirty="0">
                <a:solidFill>
                  <a:srgbClr val="FFFFFF"/>
                </a:solidFill>
                <a:latin typeface="Tahoma" panose="020B0604030504040204" pitchFamily="34" charset="0"/>
                <a:cs typeface="Tahoma" panose="020B0604030504040204" pitchFamily="34" charset="0"/>
              </a:rPr>
              <a:t>GO HOME</a:t>
            </a:r>
            <a:endParaRPr sz="2800" b="1" dirty="0">
              <a:solidFill>
                <a:srgbClr val="FFFFFF"/>
              </a:solidFill>
              <a:latin typeface="Tahoma" panose="020B0604030504040204" pitchFamily="34" charset="0"/>
              <a:ea typeface="Tahoma" panose="020B0604030504040204"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800" eaLnBrk="1" hangingPunct="1"/>
              <a:endParaRPr sz="1865" dirty="0">
                <a:solidFill>
                  <a:srgbClr val="FFFFFF"/>
                </a:solidFill>
                <a:latin typeface="Calibri" panose="020F050202020403020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algn="ctr" defTabSz="685800" eaLnBrk="1" hangingPunct="1"/>
            <a:r>
              <a:rPr sz="1865" b="1" dirty="0">
                <a:solidFill>
                  <a:srgbClr val="000000"/>
                </a:solidFill>
                <a:latin typeface="Tahoma" panose="020B0604030504040204" pitchFamily="34" charset="0"/>
                <a:cs typeface="Tahoma" panose="020B0604030504040204" pitchFamily="34" charset="0"/>
              </a:rPr>
              <a:t>You are given 5 candies </a:t>
            </a:r>
            <a:endParaRPr sz="1865" b="1" dirty="0">
              <a:solidFill>
                <a:srgbClr val="000000"/>
              </a:solidFill>
              <a:latin typeface="Tahoma" panose="020B0604030504040204" pitchFamily="34" charset="0"/>
              <a:ea typeface="Tahoma" panose="020B0604030504040204" pitchFamily="34" charset="0"/>
            </a:endParaRP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eaLnBrk="1" hangingPunct="1">
              <a:buNone/>
            </a:pPr>
            <a:r>
              <a:rPr lang="en-US" sz="3600" dirty="0">
                <a:solidFill>
                  <a:srgbClr val="002060"/>
                </a:solidFill>
                <a:latin typeface="UTM Avo" panose="02040603050506020204" pitchFamily="18" charset="0"/>
                <a:ea typeface="Tahoma" panose="020B0604030504040204" pitchFamily="34" charset="0"/>
                <a:cs typeface="UTM Avo" panose="02040603050506020204" pitchFamily="18" charset="0"/>
              </a:rPr>
              <a:t>Năm sau trở về, người em út tặng cha mẹ quà gì? Người cha nói thế nào về món quà.</a:t>
            </a:r>
          </a:p>
        </p:txBody>
      </p:sp>
      <p:sp>
        <p:nvSpPr>
          <p:cNvPr id="28" name="Rectangle: Folded Corner 27"/>
          <p:cNvSpPr/>
          <p:nvPr/>
        </p:nvSpPr>
        <p:spPr>
          <a:xfrm>
            <a:off x="350520" y="1815465"/>
            <a:ext cx="1141412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eaLnBrk="1" hangingPunct="1">
              <a:buNone/>
            </a:pPr>
            <a:r>
              <a:rPr lang="en-US" sz="3600" dirty="0">
                <a:solidFill>
                  <a:srgbClr val="002060"/>
                </a:solidFill>
                <a:latin typeface="UTM Avo" panose="02040603050506020204" pitchFamily="18" charset="0"/>
                <a:cs typeface="UTM Avo" panose="02040603050506020204" pitchFamily="18" charset="0"/>
              </a:rPr>
              <a:t>Em út tặng cha mẹ 1 xe thức ăn quý hiếm.</a:t>
            </a:r>
          </a:p>
          <a:p>
            <a:pPr algn="ctr" defTabSz="685800" eaLnBrk="1" hangingPunct="1">
              <a:buNone/>
            </a:pPr>
            <a:r>
              <a:rPr lang="en-US" sz="3600" dirty="0">
                <a:solidFill>
                  <a:srgbClr val="002060"/>
                </a:solidFill>
                <a:latin typeface="UTM Avo" panose="02040603050506020204" pitchFamily="18" charset="0"/>
                <a:ea typeface="Tahoma" panose="020B0604030504040204" pitchFamily="34" charset="0"/>
                <a:cs typeface="UTM Avo" panose="02040603050506020204" pitchFamily="18" charset="0"/>
              </a:rPr>
              <a:t>- Người cha nói xe thức ăn này ăn được mươi ngày</a:t>
            </a: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algn="ctr" defTabSz="685800" eaLnBrk="1" hangingPunct="1"/>
            <a:endParaRPr sz="1865" dirty="0">
              <a:solidFill>
                <a:srgbClr val="FFFFFF"/>
              </a:solidFill>
              <a:latin typeface="Calibri" panose="020F0502020204030204" charset="0"/>
            </a:endParaRPr>
          </a:p>
        </p:txBody>
      </p:sp>
      <p:sp>
        <p:nvSpPr>
          <p:cNvPr id="26633"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algn="ctr" defTabSz="685800" eaLnBrk="1" hangingPunct="1"/>
            <a:r>
              <a:rPr sz="2800" b="1" dirty="0">
                <a:solidFill>
                  <a:srgbClr val="FFFFFF"/>
                </a:solidFill>
                <a:latin typeface="Tahoma" panose="020B0604030504040204" pitchFamily="34" charset="0"/>
                <a:cs typeface="Tahoma" panose="020B0604030504040204" pitchFamily="34" charset="0"/>
              </a:rPr>
              <a:t>GO HOME</a:t>
            </a:r>
            <a:endParaRPr sz="2800" b="1" dirty="0">
              <a:solidFill>
                <a:srgbClr val="FFFFFF"/>
              </a:solidFill>
              <a:latin typeface="Tahoma" panose="020B0604030504040204" pitchFamily="34" charset="0"/>
              <a:ea typeface="Tahoma" panose="020B0604030504040204"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800" eaLnBrk="1" hangingPunct="1"/>
              <a:endParaRPr sz="1865" dirty="0">
                <a:solidFill>
                  <a:srgbClr val="FFFFFF"/>
                </a:solidFill>
                <a:latin typeface="Calibri" panose="020F050202020403020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algn="ctr" defTabSz="685800" eaLnBrk="1" hangingPunct="1"/>
            <a:r>
              <a:rPr sz="1865" b="1" dirty="0">
                <a:solidFill>
                  <a:srgbClr val="000000"/>
                </a:solidFill>
                <a:latin typeface="Tahoma" panose="020B0604030504040204" pitchFamily="34" charset="0"/>
                <a:cs typeface="Tahoma" panose="020B0604030504040204" pitchFamily="34" charset="0"/>
              </a:rPr>
              <a:t>You are given 7 candies </a:t>
            </a:r>
            <a:endParaRPr sz="1865" b="1" dirty="0">
              <a:solidFill>
                <a:srgbClr val="000000"/>
              </a:solidFill>
              <a:latin typeface="Tahoma" panose="020B0604030504040204" pitchFamily="34" charset="0"/>
              <a:ea typeface="Tahoma" panose="020B0604030504040204" pitchFamily="34" charset="0"/>
            </a:endParaRPr>
          </a:p>
        </p:txBody>
      </p:sp>
      <p:sp>
        <p:nvSpPr>
          <p:cNvPr id="27" name="Rectangle: Folded Corner 26"/>
          <p:cNvSpPr/>
          <p:nvPr/>
        </p:nvSpPr>
        <p:spPr>
          <a:xfrm>
            <a:off x="683684" y="416984"/>
            <a:ext cx="10742083" cy="1193800"/>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eaLnBrk="1" hangingPunct="1">
              <a:buNone/>
            </a:pPr>
            <a:r>
              <a:rPr lang="en-US" sz="4000" dirty="0">
                <a:solidFill>
                  <a:srgbClr val="002060"/>
                </a:solidFill>
                <a:latin typeface="UTM Avo" panose="02040603050506020204" pitchFamily="18" charset="0"/>
                <a:ea typeface="Tahoma" panose="020B0604030504040204" pitchFamily="34" charset="0"/>
                <a:cs typeface="UTM Avo" panose="02040603050506020204" pitchFamily="18" charset="0"/>
                <a:sym typeface="+mn-ea"/>
              </a:rPr>
              <a:t>Anh thứ hai tặng cha mẹ quà gì? Người cha nói thế nào về món quà.</a:t>
            </a:r>
            <a:endParaRPr sz="4000" dirty="0">
              <a:solidFill>
                <a:srgbClr val="002060"/>
              </a:solidFill>
              <a:latin typeface="Arial" panose="020B0604020202020204" pitchFamily="34" charset="0"/>
              <a:ea typeface="Tahoma" panose="020B0604030504040204"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eaLnBrk="1" hangingPunct="1">
              <a:buNone/>
            </a:pPr>
            <a:r>
              <a:rPr lang="en-US" sz="4000" dirty="0">
                <a:solidFill>
                  <a:srgbClr val="002060"/>
                </a:solidFill>
                <a:latin typeface="UTM Avo" panose="02040603050506020204" pitchFamily="18" charset="0"/>
                <a:cs typeface="UTM Avo" panose="02040603050506020204" pitchFamily="18" charset="0"/>
              </a:rPr>
              <a:t>Anh thứ tặng cha mẹ 1 hộp đầy châu báu</a:t>
            </a:r>
          </a:p>
          <a:p>
            <a:pPr algn="ctr" defTabSz="685800" eaLnBrk="1" hangingPunct="1">
              <a:buNone/>
            </a:pPr>
            <a:r>
              <a:rPr lang="en-US" sz="3065" dirty="0">
                <a:solidFill>
                  <a:srgbClr val="002060"/>
                </a:solidFill>
                <a:latin typeface="UTM Avo" panose="02040603050506020204" pitchFamily="18" charset="0"/>
                <a:ea typeface="Tahoma" panose="020B0604030504040204" pitchFamily="34" charset="0"/>
                <a:cs typeface="UTM Avo" panose="02040603050506020204" pitchFamily="18" charset="0"/>
              </a:rPr>
              <a:t>- Người cha bảo châu báu này dùng được mươi năm</a:t>
            </a: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algn="ctr" defTabSz="685800" eaLnBrk="1" hangingPunct="1"/>
            <a:endParaRPr sz="1865" dirty="0">
              <a:solidFill>
                <a:srgbClr val="FFFFFF"/>
              </a:solidFill>
              <a:latin typeface="Calibri" panose="020F0502020204030204" charset="0"/>
            </a:endParaRPr>
          </a:p>
        </p:txBody>
      </p:sp>
      <p:sp>
        <p:nvSpPr>
          <p:cNvPr id="27657" name="Arrow: Pentagon 30">
            <a:hlinkClick r:id="" action="ppaction://noaction">
              <a:snd r:embed="rId3" name="applause.wav"/>
            </a:hlinkClick>
          </p:cNvPr>
          <p:cNvSpPr/>
          <p:nvPr/>
        </p:nvSpPr>
        <p:spPr>
          <a:xfrm rot="586976" flipH="1">
            <a:off x="2743200" y="3835400"/>
            <a:ext cx="2311400" cy="899584"/>
          </a:xfrm>
          <a:prstGeom prst="homePlate">
            <a:avLst>
              <a:gd name="adj" fmla="val 50008"/>
            </a:avLst>
          </a:prstGeom>
          <a:blipFill rotWithShape="1">
            <a:blip r:embed="rId7"/>
          </a:blipFill>
          <a:ln w="12700">
            <a:noFill/>
          </a:ln>
        </p:spPr>
        <p:txBody>
          <a:bodyPr lIns="91440" tIns="45720" rIns="91440" bIns="45720" anchor="ctr" anchorCtr="0"/>
          <a:lstStyle/>
          <a:p>
            <a:pPr algn="ctr" defTabSz="685800" eaLnBrk="1" hangingPunct="1"/>
            <a:r>
              <a:rPr sz="2800" b="1" dirty="0">
                <a:solidFill>
                  <a:srgbClr val="FFFFFF"/>
                </a:solidFill>
                <a:latin typeface="Tahoma" panose="020B0604030504040204" pitchFamily="34" charset="0"/>
                <a:cs typeface="Tahoma" panose="020B0604030504040204" pitchFamily="34" charset="0"/>
              </a:rPr>
              <a:t>GO HOME</a:t>
            </a:r>
            <a:endParaRPr sz="2800" b="1" dirty="0">
              <a:solidFill>
                <a:srgbClr val="FFFFFF"/>
              </a:solidFill>
              <a:latin typeface="Tahoma" panose="020B0604030504040204" pitchFamily="34" charset="0"/>
              <a:ea typeface="Tahoma" panose="020B0604030504040204"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algn="ctr" defTabSz="685800" eaLnBrk="1" hangingPunct="1"/>
              <a:endParaRPr sz="1865" dirty="0">
                <a:solidFill>
                  <a:srgbClr val="FFFFFF"/>
                </a:solidFill>
                <a:latin typeface="Calibri" panose="020F050202020403020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algn="ctr" defTabSz="685800" eaLnBrk="1" hangingPunct="1"/>
            <a:r>
              <a:rPr sz="1865" b="1" dirty="0">
                <a:solidFill>
                  <a:srgbClr val="000000"/>
                </a:solidFill>
                <a:latin typeface="UTM Avo" panose="02040603050506020204" pitchFamily="18" charset="0"/>
                <a:cs typeface="UTM Avo" panose="02040603050506020204" pitchFamily="18" charset="0"/>
              </a:rPr>
              <a:t>You are given 2 candies </a:t>
            </a:r>
            <a:endParaRPr sz="1865" b="1" dirty="0">
              <a:solidFill>
                <a:srgbClr val="000000"/>
              </a:solidFill>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eaLnBrk="1" hangingPunct="1">
              <a:buNone/>
            </a:pPr>
            <a:r>
              <a:rPr lang="en-US" sz="4000" dirty="0">
                <a:solidFill>
                  <a:srgbClr val="002060"/>
                </a:solidFill>
                <a:latin typeface="UTM Avo" panose="02040603050506020204" pitchFamily="18" charset="0"/>
                <a:cs typeface="UTM Avo" panose="02040603050506020204" pitchFamily="18" charset="0"/>
              </a:rPr>
              <a:t>Quà của anh cả có gì lạ? Trước khi mở quà anh cả nói gì?</a:t>
            </a:r>
            <a:endParaRPr lang="en-US" sz="4000" dirty="0">
              <a:solidFill>
                <a:srgbClr val="002060"/>
              </a:solidFill>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eaLnBrk="1" hangingPunct="1"/>
            <a:r>
              <a:rPr lang="en-US" sz="4000" dirty="0">
                <a:solidFill>
                  <a:srgbClr val="002060"/>
                </a:solidFill>
                <a:latin typeface="UTM Avo" panose="02040603050506020204" pitchFamily="18" charset="0"/>
                <a:ea typeface="Tahoma" panose="020B0604030504040204" pitchFamily="34" charset="0"/>
                <a:cs typeface="UTM Avo" panose="02040603050506020204" pitchFamily="18" charset="0"/>
              </a:rPr>
              <a:t>Quà của anh cả là 1 tay nải nặng</a:t>
            </a:r>
          </a:p>
          <a:p>
            <a:pPr algn="ctr" defTabSz="685800" eaLnBrk="1" hangingPunct="1"/>
            <a:r>
              <a:rPr lang="en-US" sz="4000" dirty="0">
                <a:solidFill>
                  <a:srgbClr val="002060"/>
                </a:solidFill>
                <a:latin typeface="UTM Avo" panose="02040603050506020204" pitchFamily="18" charset="0"/>
                <a:ea typeface="Tahoma" panose="020B0604030504040204" pitchFamily="34" charset="0"/>
                <a:cs typeface="UTM Avo" panose="02040603050506020204" pitchFamily="18" charset="0"/>
              </a:rPr>
              <a:t>Trước khi mở quà anh cả kể chuyện cho mọi người nghe</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algn="ctr" defTabSz="685800" eaLnBrk="1" hangingPunct="1"/>
            <a:endParaRPr sz="1865" dirty="0">
              <a:solidFill>
                <a:srgbClr val="FFFFFF"/>
              </a:solidFill>
              <a:latin typeface="UTM Avo" panose="02040603050506020204" pitchFamily="18" charset="0"/>
              <a:cs typeface="UTM Avo" panose="02040603050506020204" pitchFamily="18" charset="0"/>
            </a:endParaRPr>
          </a:p>
        </p:txBody>
      </p:sp>
      <p:sp>
        <p:nvSpPr>
          <p:cNvPr id="28681"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algn="ctr" defTabSz="685800" eaLnBrk="1" hangingPunct="1"/>
            <a:r>
              <a:rPr sz="2800" b="1" dirty="0">
                <a:solidFill>
                  <a:srgbClr val="FFFFFF"/>
                </a:solidFill>
                <a:latin typeface="UTM Avo" panose="02040603050506020204" pitchFamily="18" charset="0"/>
                <a:cs typeface="UTM Avo" panose="02040603050506020204" pitchFamily="18" charset="0"/>
              </a:rPr>
              <a:t>GO HOME</a:t>
            </a:r>
            <a:endParaRPr sz="2800" b="1" dirty="0">
              <a:solidFill>
                <a:srgbClr val="FFFFFF"/>
              </a:solidFill>
              <a:latin typeface="UTM Avo" panose="02040603050506020204" pitchFamily="18" charset="0"/>
              <a:ea typeface="Tahoma" panose="020B0604030504040204" pitchFamily="34" charset="0"/>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800" eaLnBrk="1" hangingPunct="1"/>
              <a:endParaRPr sz="1865" dirty="0">
                <a:solidFill>
                  <a:srgbClr val="FFFFFF"/>
                </a:solidFill>
                <a:latin typeface="UTM Avo" panose="02040603050506020204" pitchFamily="18" charset="0"/>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9699"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algn="ctr" defTabSz="685800" eaLnBrk="1" hangingPunct="1"/>
            <a:r>
              <a:rPr sz="1865" b="1" dirty="0">
                <a:solidFill>
                  <a:srgbClr val="000000"/>
                </a:solidFill>
                <a:latin typeface="UTM Avo" panose="02040603050506020204" pitchFamily="18" charset="0"/>
                <a:cs typeface="UTM Avo" panose="02040603050506020204" pitchFamily="18" charset="0"/>
              </a:rPr>
              <a:t>You are given 8 candies </a:t>
            </a:r>
            <a:endParaRPr sz="1865" b="1" dirty="0">
              <a:solidFill>
                <a:srgbClr val="000000"/>
              </a:solidFill>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812800" y="177800"/>
            <a:ext cx="10668000"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eaLnBrk="1" hangingPunct="1">
              <a:buNone/>
            </a:pPr>
            <a:r>
              <a:rPr lang="en-US" sz="3465" dirty="0">
                <a:solidFill>
                  <a:srgbClr val="002060"/>
                </a:solidFill>
                <a:latin typeface="UTM Avo" panose="02040603050506020204" pitchFamily="18" charset="0"/>
                <a:cs typeface="UTM Avo" panose="02040603050506020204" pitchFamily="18" charset="0"/>
              </a:rPr>
              <a:t>Món quà của anh cả mang về là gì mà khiến mọi người sửng sốt? Người cha đã nói gì?</a:t>
            </a:r>
            <a:endParaRPr lang="en-US" sz="3465" dirty="0">
              <a:solidFill>
                <a:srgbClr val="002060"/>
              </a:solidFill>
              <a:latin typeface="UTM Avo" panose="02040603050506020204" pitchFamily="18" charset="0"/>
              <a:ea typeface="Tahoma" panose="020B0604030504040204" pitchFamily="34" charset="0"/>
              <a:cs typeface="UTM Avo" panose="02040603050506020204" pitchFamily="18" charset="0"/>
            </a:endParaRPr>
          </a:p>
        </p:txBody>
      </p:sp>
      <p:sp>
        <p:nvSpPr>
          <p:cNvPr id="28" name="Rectangle: Folded Corner 27"/>
          <p:cNvSpPr/>
          <p:nvPr/>
        </p:nvSpPr>
        <p:spPr>
          <a:xfrm>
            <a:off x="1536700" y="2118784"/>
            <a:ext cx="9514417" cy="1126067"/>
          </a:xfrm>
          <a:prstGeom prst="foldedCorner">
            <a:avLst>
              <a:gd name="adj" fmla="val 16667"/>
            </a:avLst>
          </a:prstGeom>
          <a:solidFill>
            <a:schemeClr val="bg1">
              <a:alpha val="90195"/>
            </a:schemeClr>
          </a:solidFill>
          <a:ln w="12700">
            <a:noFill/>
          </a:ln>
        </p:spPr>
        <p:txBody>
          <a:bodyPr lIns="91440" tIns="45720" rIns="91440" bIns="45720" anchor="ctr" anchorCtr="0"/>
          <a:lstStyle/>
          <a:p>
            <a:pPr algn="ctr" defTabSz="685800" eaLnBrk="1" hangingPunct="1">
              <a:buNone/>
            </a:pPr>
            <a:r>
              <a:rPr lang="en-US" sz="3200" dirty="0">
                <a:solidFill>
                  <a:srgbClr val="002060"/>
                </a:solidFill>
                <a:latin typeface="UTM Avo" panose="02040603050506020204" pitchFamily="18" charset="0"/>
                <a:cs typeface="UTM Avo" panose="02040603050506020204" pitchFamily="18" charset="0"/>
              </a:rPr>
              <a:t>Quả của anh cả là 1 tay nải toàn sách là sách</a:t>
            </a:r>
          </a:p>
          <a:p>
            <a:pPr algn="ctr" defTabSz="685800" eaLnBrk="1" hangingPunct="1">
              <a:buNone/>
            </a:pPr>
            <a:r>
              <a:rPr lang="en-US" sz="3200" dirty="0">
                <a:solidFill>
                  <a:srgbClr val="002060"/>
                </a:solidFill>
                <a:latin typeface="UTM Avo" panose="02040603050506020204" pitchFamily="18" charset="0"/>
                <a:cs typeface="UTM Avo" panose="02040603050506020204" pitchFamily="18" charset="0"/>
              </a:rPr>
              <a:t>Cha nói đây là món quà quý nhất</a:t>
            </a:r>
          </a:p>
          <a:p>
            <a:pPr algn="ctr" defTabSz="685800" eaLnBrk="1" hangingPunct="1">
              <a:buNone/>
            </a:pPr>
            <a:endParaRPr lang="en-US" sz="3200" dirty="0">
              <a:solidFill>
                <a:srgbClr val="002060"/>
              </a:solidFill>
              <a:latin typeface="UTM Avo" panose="02040603050506020204" pitchFamily="18" charset="0"/>
              <a:ea typeface="Tahoma" panose="020B0604030504040204" pitchFamily="34" charset="0"/>
              <a:cs typeface="UTM Avo" panose="02040603050506020204" pitchFamily="18" charset="0"/>
            </a:endParaRPr>
          </a:p>
        </p:txBody>
      </p:sp>
      <p:sp>
        <p:nvSpPr>
          <p:cNvPr id="29704"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algn="ctr" defTabSz="685800" eaLnBrk="1" hangingPunct="1"/>
            <a:endParaRPr sz="1865" dirty="0">
              <a:solidFill>
                <a:srgbClr val="FFFFFF"/>
              </a:solidFill>
              <a:latin typeface="UTM Avo" panose="02040603050506020204" pitchFamily="18" charset="0"/>
              <a:cs typeface="UTM Avo" panose="02040603050506020204" pitchFamily="18" charset="0"/>
            </a:endParaRPr>
          </a:p>
        </p:txBody>
      </p:sp>
      <p:sp>
        <p:nvSpPr>
          <p:cNvPr id="29705" name="Arrow: Pentagon 30">
            <a:hlinkClick r:id="" action="ppaction://noaction">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algn="ctr" defTabSz="685800" eaLnBrk="1" hangingPunct="1"/>
            <a:r>
              <a:rPr sz="2800" b="1" dirty="0">
                <a:solidFill>
                  <a:srgbClr val="FFFFFF"/>
                </a:solidFill>
                <a:latin typeface="UTM Avo" panose="02040603050506020204" pitchFamily="18" charset="0"/>
                <a:cs typeface="UTM Avo" panose="02040603050506020204" pitchFamily="18" charset="0"/>
              </a:rPr>
              <a:t>GO HOME</a:t>
            </a:r>
            <a:endParaRPr sz="2800" b="1" dirty="0">
              <a:solidFill>
                <a:srgbClr val="FFFFFF"/>
              </a:solidFill>
              <a:latin typeface="UTM Avo" panose="02040603050506020204" pitchFamily="18" charset="0"/>
              <a:ea typeface="Tahoma" panose="020B0604030504040204" pitchFamily="34" charset="0"/>
              <a:cs typeface="UTM Avo" panose="02040603050506020204" pitchFamily="18" charset="0"/>
            </a:endParaRPr>
          </a:p>
        </p:txBody>
      </p:sp>
      <p:pic>
        <p:nvPicPr>
          <p:cNvPr id="29706"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9707" name="Flowchart: Summing Junction 35"/>
          <p:cNvGrpSpPr/>
          <p:nvPr/>
        </p:nvGrpSpPr>
        <p:grpSpPr>
          <a:xfrm>
            <a:off x="4011084" y="4182533"/>
            <a:ext cx="184149" cy="177800"/>
            <a:chOff x="2527" y="2634"/>
            <a:chExt cx="115" cy="112"/>
          </a:xfrm>
        </p:grpSpPr>
        <p:pic>
          <p:nvPicPr>
            <p:cNvPr id="29714" name="Flowchart: Summing Junction 35"/>
            <p:cNvPicPr/>
            <p:nvPr/>
          </p:nvPicPr>
          <p:blipFill>
            <a:blip r:embed="rId9"/>
            <a:stretch>
              <a:fillRect/>
            </a:stretch>
          </p:blipFill>
          <p:spPr>
            <a:xfrm>
              <a:off x="2527" y="2634"/>
              <a:ext cx="115" cy="112"/>
            </a:xfrm>
            <a:prstGeom prst="rect">
              <a:avLst/>
            </a:prstGeom>
            <a:noFill/>
            <a:ln w="9525">
              <a:noFill/>
            </a:ln>
          </p:spPr>
        </p:pic>
        <p:sp>
          <p:nvSpPr>
            <p:cNvPr id="29715"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800" eaLnBrk="1" hangingPunct="1"/>
              <a:endParaRPr sz="1865" dirty="0">
                <a:solidFill>
                  <a:srgbClr val="FFFFFF"/>
                </a:solidFill>
                <a:latin typeface="UTM Avo" panose="02040603050506020204" pitchFamily="18" charset="0"/>
                <a:cs typeface="UTM Avo" panose="02040603050506020204" pitchFamily="18" charset="0"/>
              </a:endParaRPr>
            </a:p>
          </p:txBody>
        </p:sp>
      </p:grpSp>
      <p:pic>
        <p:nvPicPr>
          <p:cNvPr id="29708"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9709"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9710"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9711"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eaLnBrk="1" hangingPunct="1">
              <a:spcBef>
                <a:spcPct val="50000"/>
              </a:spcBef>
            </a:pPr>
            <a:endParaRPr sz="2400" dirty="0">
              <a:latin typeface="Arial" panose="020B0604020202020204" pitchFamily="34" charset="0"/>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algn="ctr" eaLnBrk="1" hangingPunct="1">
              <a:spcBef>
                <a:spcPct val="50000"/>
              </a:spcBef>
            </a:pPr>
            <a:r>
              <a:rPr sz="3735" dirty="0">
                <a:solidFill>
                  <a:srgbClr val="FF0000"/>
                </a:solidFill>
                <a:latin typeface=".VnAvant" panose="020B7200000000000000" pitchFamily="34" charset="0"/>
              </a:rPr>
              <a:t>Cïng b¹n kÓ </a:t>
            </a:r>
          </a:p>
          <a:p>
            <a:pPr algn="ctr" eaLnBrk="1" hangingPunct="1">
              <a:spcBef>
                <a:spcPct val="50000"/>
              </a:spcBef>
            </a:pPr>
            <a:r>
              <a:rPr sz="3735" dirty="0">
                <a:solidFill>
                  <a:srgbClr val="FF0000"/>
                </a:solidFill>
                <a:latin typeface=".VnAvant" panose="020B7200000000000000" pitchFamily="34" charset="0"/>
              </a:rPr>
              <a:t>trong nhãm</a:t>
            </a:r>
            <a:r>
              <a:rPr sz="3735" dirty="0">
                <a:latin typeface=".VnAvant" panose="020B7200000000000000" pitchFamily="34" charset="0"/>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eaLnBrk="1" hangingPunct="1">
              <a:spcBef>
                <a:spcPct val="50000"/>
              </a:spcBef>
            </a:pPr>
            <a:r>
              <a:rPr sz="3200" dirty="0">
                <a:solidFill>
                  <a:srgbClr val="FF0000"/>
                </a:solidFill>
                <a:latin typeface=".VnAvant" panose="020B7200000000000000" pitchFamily="34" charset="0"/>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5215" y="93980"/>
            <a:ext cx="8077200" cy="666940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791200" y="3532717"/>
            <a:ext cx="5791200" cy="1707515"/>
          </a:xfrm>
          <a:prstGeom prst="rect">
            <a:avLst/>
          </a:prstGeom>
          <a:noFill/>
          <a:ln w="9525">
            <a:noFill/>
          </a:ln>
        </p:spPr>
        <p:txBody>
          <a:bodyPr lIns="66349" tIns="33174" rIns="66349" bIns="33174">
            <a:spAutoFit/>
          </a:bodyPr>
          <a:lstStyle/>
          <a:p>
            <a:pPr algn="ctr" defTabSz="815975" eaLnBrk="1" hangingPunct="1">
              <a:spcBef>
                <a:spcPct val="50000"/>
              </a:spcBef>
            </a:pPr>
            <a:r>
              <a:rPr lang="en-US" altLang="zh-CN" sz="4265" dirty="0">
                <a:latin typeface="UTM Avo" panose="02040603050506020204" pitchFamily="18" charset="0"/>
                <a:ea typeface="SimSun" panose="02010600030101010101" pitchFamily="2" charset="-122"/>
                <a:cs typeface="UTM Avo" panose="02040603050506020204" pitchFamily="18" charset="0"/>
              </a:rPr>
              <a:t>Em hãy kể chuyện </a:t>
            </a:r>
          </a:p>
          <a:p>
            <a:pPr algn="ctr" defTabSz="815975" eaLnBrk="1" hangingPunct="1">
              <a:spcBef>
                <a:spcPct val="50000"/>
              </a:spcBef>
            </a:pPr>
            <a:r>
              <a:rPr lang="en-US" altLang="zh-CN" sz="4265" dirty="0">
                <a:latin typeface="UTM Avo" panose="02040603050506020204" pitchFamily="18" charset="0"/>
                <a:ea typeface="SimSun" panose="02010600030101010101" pitchFamily="2" charset="-122"/>
                <a:cs typeface="UTM Avo" panose="02040603050506020204" pitchFamily="18" charset="0"/>
              </a:rPr>
              <a:t>Ba món quà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11271">
                                            <p:txEl>
                                              <p:pRg st="1" end="1"/>
                                            </p:txEl>
                                          </p:spTgt>
                                        </p:tgtEl>
                                        <p:attrNameLst>
                                          <p:attrName>style.visibility</p:attrName>
                                        </p:attrNameLst>
                                      </p:cBhvr>
                                      <p:to>
                                        <p:strVal val="visible"/>
                                      </p:to>
                                    </p:set>
                                    <p:anim calcmode="discrete" valueType="clr">
                                      <p:cBhvr override="childStyle">
                                        <p:cTn id="22" dur="80"/>
                                        <p:tgtEl>
                                          <p:spTgt spid="1127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271">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1127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451851" y="3818467"/>
            <a:ext cx="3740149" cy="3206751"/>
          </a:xfrm>
          <a:prstGeom prst="rect">
            <a:avLst/>
          </a:prstGeom>
          <a:noFill/>
          <a:ln w="9525">
            <a:noFill/>
          </a:ln>
        </p:spPr>
      </p:pic>
      <p:sp>
        <p:nvSpPr>
          <p:cNvPr id="36868" name="Text Box 5"/>
          <p:cNvSpPr txBox="1"/>
          <p:nvPr/>
        </p:nvSpPr>
        <p:spPr>
          <a:xfrm>
            <a:off x="2743200" y="2921000"/>
            <a:ext cx="6604000" cy="2061210"/>
          </a:xfrm>
          <a:prstGeom prst="rect">
            <a:avLst/>
          </a:prstGeom>
          <a:noFill/>
          <a:ln w="9525">
            <a:noFill/>
          </a:ln>
        </p:spPr>
        <p:txBody>
          <a:bodyPr>
            <a:spAutoFit/>
          </a:bodyPr>
          <a:lstStyle/>
          <a:p>
            <a:pPr eaLnBrk="1" hangingPunct="1">
              <a:spcBef>
                <a:spcPct val="50000"/>
              </a:spcBef>
            </a:pPr>
            <a:r>
              <a:rPr sz="6400" dirty="0">
                <a:latin typeface=".VnAvant" panose="020B7200000000000000" pitchFamily="34" charset="0"/>
              </a:rPr>
              <a:t>Thi kÓ tru­íc líp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44800" y="584200"/>
            <a:ext cx="7112000" cy="1486535"/>
          </a:xfrm>
          <a:prstGeom prst="rect">
            <a:avLst/>
          </a:prstGeom>
          <a:noFill/>
          <a:ln w="9525">
            <a:noFill/>
          </a:ln>
        </p:spPr>
        <p:txBody>
          <a:bodyPr>
            <a:spAutoFit/>
          </a:bodyPr>
          <a:lstStyle/>
          <a:p>
            <a:pPr algn="ctr" eaLnBrk="1" hangingPunct="1"/>
            <a:r>
              <a:rPr sz="4265" dirty="0">
                <a:latin typeface=".VnAvant" panose="020B7200000000000000" pitchFamily="34" charset="0"/>
              </a:rPr>
              <a:t>C©u truyÖn gióp em </a:t>
            </a:r>
          </a:p>
          <a:p>
            <a:pPr algn="ctr" eaLnBrk="1" hangingPunct="1"/>
            <a:r>
              <a:rPr sz="4265" dirty="0">
                <a:latin typeface=".VnAvant" panose="020B7200000000000000" pitchFamily="34" charset="0"/>
              </a:rPr>
              <a:t>hiÓu ®iÒu g</a:t>
            </a:r>
            <a:r>
              <a:rPr sz="4800" dirty="0">
                <a:solidFill>
                  <a:srgbClr val="002060"/>
                </a:solidFill>
                <a:latin typeface="Arial" panose="020B0604020202020204" pitchFamily="34" charset="0"/>
              </a:rPr>
              <a:t>ì</a:t>
            </a:r>
            <a:r>
              <a:rPr sz="4265" dirty="0">
                <a:latin typeface=".VnAvant" panose="020B7200000000000000" pitchFamily="34" charset="0"/>
              </a:rPr>
              <a:t>?</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algn="ctr" eaLnBrk="1" hangingPunct="1">
              <a:spcBef>
                <a:spcPct val="50000"/>
              </a:spcBef>
            </a:pPr>
            <a:endParaRPr sz="3735" dirty="0">
              <a:latin typeface=".VnAvant" panose="020B7200000000000000" pitchFamily="34"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eaLnBrk="1" hangingPunct="1">
              <a:spcBef>
                <a:spcPct val="50000"/>
              </a:spcBef>
            </a:pPr>
            <a:endParaRPr sz="3735" dirty="0">
              <a:latin typeface=".VnAvant"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rcRect b="10001"/>
          <a:stretch>
            <a:fillRect/>
          </a:stretch>
        </p:blipFill>
        <p:spPr>
          <a:xfrm>
            <a:off x="0" y="0"/>
            <a:ext cx="12192000" cy="6858000"/>
          </a:xfrm>
          <a:prstGeom prst="rect">
            <a:avLst/>
          </a:prstGeom>
          <a:noFill/>
          <a:ln w="9525">
            <a:noFill/>
          </a:ln>
        </p:spPr>
      </p:pic>
      <p:pic>
        <p:nvPicPr>
          <p:cNvPr id="5" name="图片 4"/>
          <p:cNvPicPr>
            <a:picLocks noChangeAspect="1"/>
          </p:cNvPicPr>
          <p:nvPr/>
        </p:nvPicPr>
        <p:blipFill>
          <a:blip r:embed="rId4"/>
          <a:srcRect l="10271" t="27847" r="5032" b="7510"/>
          <a:stretch>
            <a:fillRect/>
          </a:stretch>
        </p:blipFill>
        <p:spPr>
          <a:xfrm>
            <a:off x="-141816" y="537633"/>
            <a:ext cx="13023849" cy="6210300"/>
          </a:xfrm>
          <a:prstGeom prst="rect">
            <a:avLst/>
          </a:prstGeom>
          <a:noFill/>
          <a:ln w="9525">
            <a:noFill/>
          </a:ln>
        </p:spPr>
      </p:pic>
      <p:sp>
        <p:nvSpPr>
          <p:cNvPr id="41988" name="TextBox 9"/>
          <p:cNvSpPr txBox="1"/>
          <p:nvPr/>
        </p:nvSpPr>
        <p:spPr>
          <a:xfrm>
            <a:off x="3894667" y="3972984"/>
            <a:ext cx="5386070" cy="1116965"/>
          </a:xfrm>
          <a:prstGeom prst="rect">
            <a:avLst/>
          </a:prstGeom>
          <a:noFill/>
          <a:ln w="9525">
            <a:noFill/>
          </a:ln>
        </p:spPr>
        <p:txBody>
          <a:bodyPr wrap="none" lIns="91440" tIns="45720" rIns="91440" bIns="45720">
            <a:spAutoFit/>
          </a:bodyPr>
          <a:lstStyle/>
          <a:p>
            <a:pPr defTabSz="685800" eaLnBrk="1" hangingPunct="1"/>
            <a:r>
              <a:rPr sz="6665" dirty="0">
                <a:solidFill>
                  <a:srgbClr val="FF0000"/>
                </a:solidFill>
                <a:latin typeface="UTM Avo" panose="02040603050506020204"/>
              </a:rPr>
              <a:t>HẸN GẶP LẠI</a:t>
            </a:r>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4"/>
          <a:stretch>
            <a:fillRect/>
          </a:stretch>
        </p:blipFill>
        <p:spPr>
          <a:xfrm>
            <a:off x="-10583" y="376555"/>
            <a:ext cx="12202583" cy="6705600"/>
          </a:xfrm>
          <a:prstGeom prst="rect">
            <a:avLst/>
          </a:prstGeom>
          <a:noFill/>
          <a:ln w="9525">
            <a:noFill/>
          </a:ln>
        </p:spPr>
      </p:pic>
      <p:pic>
        <p:nvPicPr>
          <p:cNvPr id="39941" name="图片 39940" descr="1-48"/>
          <p:cNvPicPr>
            <a:picLocks noChangeAspect="1"/>
          </p:cNvPicPr>
          <p:nvPr/>
        </p:nvPicPr>
        <p:blipFill>
          <a:blip r:embed="rId5"/>
          <a:stretch>
            <a:fillRect/>
          </a:stretch>
        </p:blipFill>
        <p:spPr>
          <a:xfrm>
            <a:off x="-1020233" y="4210051"/>
            <a:ext cx="4948767" cy="2872316"/>
          </a:xfrm>
          <a:prstGeom prst="rect">
            <a:avLst/>
          </a:prstGeom>
          <a:noFill/>
          <a:ln w="9525">
            <a:noFill/>
          </a:ln>
        </p:spPr>
      </p:pic>
      <p:pic>
        <p:nvPicPr>
          <p:cNvPr id="39943" name="图片 39942" descr="15"/>
          <p:cNvPicPr>
            <a:picLocks noChangeAspect="1"/>
          </p:cNvPicPr>
          <p:nvPr/>
        </p:nvPicPr>
        <p:blipFill>
          <a:blip r:embed="rId6"/>
          <a:stretch>
            <a:fillRect/>
          </a:stretch>
        </p:blipFill>
        <p:spPr>
          <a:xfrm>
            <a:off x="6502400" y="-228600"/>
            <a:ext cx="5217584" cy="6775451"/>
          </a:xfrm>
          <a:prstGeom prst="rect">
            <a:avLst/>
          </a:prstGeom>
          <a:noFill/>
          <a:ln w="9525">
            <a:noFill/>
          </a:ln>
        </p:spPr>
      </p:pic>
      <p:sp>
        <p:nvSpPr>
          <p:cNvPr id="9221" name="Text Box 5"/>
          <p:cNvSpPr txBox="1"/>
          <p:nvPr/>
        </p:nvSpPr>
        <p:spPr>
          <a:xfrm>
            <a:off x="1524000" y="889000"/>
            <a:ext cx="4978400" cy="748030"/>
          </a:xfrm>
          <a:prstGeom prst="rect">
            <a:avLst/>
          </a:prstGeom>
          <a:noFill/>
          <a:ln w="9525">
            <a:noFill/>
          </a:ln>
        </p:spPr>
        <p:txBody>
          <a:bodyPr>
            <a:spAutoFit/>
          </a:bodyPr>
          <a:lstStyle/>
          <a:p>
            <a:pPr algn="ctr" eaLnBrk="1" hangingPunct="1">
              <a:spcBef>
                <a:spcPct val="50000"/>
              </a:spcBef>
            </a:pPr>
            <a:r>
              <a:rPr sz="4265" u="sng" dirty="0">
                <a:latin typeface=".VnAvant" panose="020B7200000000000000" pitchFamily="34" charset="0"/>
              </a:rPr>
              <a:t>KÓ chuyÖn</a:t>
            </a:r>
          </a:p>
        </p:txBody>
      </p:sp>
      <p:sp>
        <p:nvSpPr>
          <p:cNvPr id="9222" name="Text Box 6"/>
          <p:cNvSpPr txBox="1"/>
          <p:nvPr/>
        </p:nvSpPr>
        <p:spPr>
          <a:xfrm>
            <a:off x="1523788" y="2826386"/>
            <a:ext cx="4978400" cy="922020"/>
          </a:xfrm>
          <a:prstGeom prst="rect">
            <a:avLst/>
          </a:prstGeom>
          <a:noFill/>
          <a:ln w="9525">
            <a:noFill/>
          </a:ln>
        </p:spPr>
        <p:txBody>
          <a:bodyPr>
            <a:spAutoFit/>
          </a:bodyPr>
          <a:lstStyle/>
          <a:p>
            <a:pPr algn="ctr" eaLnBrk="1" hangingPunct="1">
              <a:spcBef>
                <a:spcPct val="50000"/>
              </a:spcBef>
            </a:pPr>
            <a:r>
              <a:rPr lang="en-US" sz="5400" dirty="0">
                <a:latin typeface="UTM Avo" panose="02040603050506020204" pitchFamily="18" charset="0"/>
                <a:cs typeface="UTM Avo" panose="02040603050506020204" pitchFamily="18" charset="0"/>
              </a:rPr>
              <a:t>Ba món quà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9941"/>
                                        </p:tgtEl>
                                        <p:attrNameLst>
                                          <p:attrName>style.visibility</p:attrName>
                                        </p:attrNameLst>
                                      </p:cBhvr>
                                      <p:to>
                                        <p:strVal val="visible"/>
                                      </p:to>
                                    </p:set>
                                    <p:animEffect transition="in" filter="fade">
                                      <p:cBhvr>
                                        <p:cTn id="11" dur="1000"/>
                                        <p:tgtEl>
                                          <p:spTgt spid="39941"/>
                                        </p:tgtEl>
                                      </p:cBhvr>
                                    </p:animEffect>
                                    <p:anim calcmode="lin" valueType="num">
                                      <p:cBhvr>
                                        <p:cTn id="12" dur="1000" fill="hold"/>
                                        <p:tgtEl>
                                          <p:spTgt spid="39941"/>
                                        </p:tgtEl>
                                        <p:attrNameLst>
                                          <p:attrName>ppt_x</p:attrName>
                                        </p:attrNameLst>
                                      </p:cBhvr>
                                      <p:tavLst>
                                        <p:tav tm="0">
                                          <p:val>
                                            <p:strVal val="#ppt_x"/>
                                          </p:val>
                                        </p:tav>
                                        <p:tav tm="100000">
                                          <p:val>
                                            <p:strVal val="#ppt_x"/>
                                          </p:val>
                                        </p:tav>
                                      </p:tavLst>
                                    </p:anim>
                                    <p:anim calcmode="lin" valueType="num">
                                      <p:cBhvr>
                                        <p:cTn id="13" dur="1000" fill="hold"/>
                                        <p:tgtEl>
                                          <p:spTgt spid="3994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9943"/>
                                        </p:tgtEl>
                                        <p:attrNameLst>
                                          <p:attrName>style.visibility</p:attrName>
                                        </p:attrNameLst>
                                      </p:cBhvr>
                                      <p:to>
                                        <p:strVal val="visible"/>
                                      </p:to>
                                    </p:set>
                                    <p:animEffect transition="in" filter="fade">
                                      <p:cBhvr>
                                        <p:cTn id="17" dur="1000"/>
                                        <p:tgtEl>
                                          <p:spTgt spid="39943"/>
                                        </p:tgtEl>
                                      </p:cBhvr>
                                    </p:animEffect>
                                    <p:anim calcmode="lin" valueType="num">
                                      <p:cBhvr>
                                        <p:cTn id="18" dur="1000" fill="hold"/>
                                        <p:tgtEl>
                                          <p:spTgt spid="39943"/>
                                        </p:tgtEl>
                                        <p:attrNameLst>
                                          <p:attrName>ppt_x</p:attrName>
                                        </p:attrNameLst>
                                      </p:cBhvr>
                                      <p:tavLst>
                                        <p:tav tm="0">
                                          <p:val>
                                            <p:strVal val="#ppt_x"/>
                                          </p:val>
                                        </p:tav>
                                        <p:tav tm="100000">
                                          <p:val>
                                            <p:strVal val="#ppt_x"/>
                                          </p:val>
                                        </p:tav>
                                      </p:tavLst>
                                    </p:anim>
                                    <p:anim calcmode="lin" valueType="num">
                                      <p:cBhvr>
                                        <p:cTn id="19"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
          <p:cNvPicPr>
            <a:picLocks noChangeAspect="1"/>
          </p:cNvPicPr>
          <p:nvPr/>
        </p:nvPicPr>
        <p:blipFill>
          <a:blip r:embed="rId2"/>
          <a:stretch>
            <a:fillRect/>
          </a:stretch>
        </p:blipFill>
        <p:spPr>
          <a:xfrm>
            <a:off x="2753784" y="590551"/>
            <a:ext cx="10077449" cy="6267449"/>
          </a:xfrm>
          <a:prstGeom prst="rect">
            <a:avLst/>
          </a:prstGeom>
          <a:noFill/>
          <a:ln w="9525">
            <a:noFill/>
          </a:ln>
        </p:spPr>
      </p:pic>
      <p:pic>
        <p:nvPicPr>
          <p:cNvPr id="13315" name="图片 7"/>
          <p:cNvPicPr>
            <a:picLocks noChangeAspect="1"/>
          </p:cNvPicPr>
          <p:nvPr/>
        </p:nvPicPr>
        <p:blipFill>
          <a:blip r:embed="rId3"/>
          <a:srcRect l="12177" t="5074" r="19765" b="15106"/>
          <a:stretch>
            <a:fillRect/>
          </a:stretch>
        </p:blipFill>
        <p:spPr>
          <a:xfrm>
            <a:off x="-558800" y="2389717"/>
            <a:ext cx="4739217" cy="3293533"/>
          </a:xfrm>
          <a:prstGeom prst="rect">
            <a:avLst/>
          </a:prstGeom>
          <a:noFill/>
          <a:ln w="9525">
            <a:noFill/>
          </a:ln>
        </p:spPr>
      </p:pic>
      <p:sp>
        <p:nvSpPr>
          <p:cNvPr id="7" name="Rectangle 6"/>
          <p:cNvSpPr/>
          <p:nvPr/>
        </p:nvSpPr>
        <p:spPr>
          <a:xfrm>
            <a:off x="4071837" y="3584948"/>
            <a:ext cx="7742429" cy="1106805"/>
          </a:xfrm>
          <a:prstGeom prst="rect">
            <a:avLst/>
          </a:prstGeom>
          <a:noFill/>
        </p:spPr>
        <p:txBody>
          <a:bodyPr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uLnTx/>
                <a:uFillTx/>
                <a:latin typeface="UTM Avo" panose="02040603050506020204" pitchFamily="18" charset="0"/>
                <a:ea typeface="+mn-ea"/>
                <a:cs typeface="+mn-cs"/>
              </a:rPr>
              <a:t>Nghe</a:t>
            </a:r>
            <a:r>
              <a:rPr kumimoji="0" lang="en-US" sz="6600" b="1" i="0" u="none" strike="noStrike" kern="1200" cap="none" spc="0" normalizeH="0" baseline="0" noProof="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uLnTx/>
                <a:uFillTx/>
                <a:latin typeface="UTM Avo" panose="02040603050506020204" pitchFamily="18" charset="0"/>
                <a:ea typeface="+mn-ea"/>
                <a:cs typeface="+mn-cs"/>
              </a:rPr>
              <a:t> </a:t>
            </a:r>
            <a:r>
              <a:rPr kumimoji="0" lang="en-US" sz="6600" b="1" i="0" u="none" strike="noStrike" kern="1200" cap="none" spc="0" normalizeH="0" baseline="0" noProof="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uLnTx/>
                <a:uFillTx/>
                <a:latin typeface="UTM Avo" panose="02040603050506020204" pitchFamily="18" charset="0"/>
                <a:ea typeface="+mn-ea"/>
                <a:cs typeface="+mn-cs"/>
              </a:rPr>
              <a:t>kể</a:t>
            </a:r>
            <a:r>
              <a:rPr kumimoji="0" lang="en-US" sz="6600" b="1" i="0" u="none" strike="noStrike" kern="1200" cap="none" spc="0" normalizeH="0" baseline="0" noProof="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uLnTx/>
                <a:uFillTx/>
                <a:latin typeface="UTM Avo" panose="02040603050506020204" pitchFamily="18" charset="0"/>
                <a:ea typeface="+mn-ea"/>
                <a:cs typeface="+mn-cs"/>
              </a:rPr>
              <a:t> </a:t>
            </a:r>
            <a:r>
              <a:rPr kumimoji="0" lang="en-US" sz="6600" b="1" i="0" u="none" strike="noStrike" kern="1200" cap="none" spc="0" normalizeH="0" baseline="0" noProof="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uLnTx/>
                <a:uFillTx/>
                <a:latin typeface="UTM Avo" panose="02040603050506020204" pitchFamily="18" charset="0"/>
                <a:ea typeface="+mn-ea"/>
                <a:cs typeface="+mn-cs"/>
              </a:rPr>
              <a:t>lại</a:t>
            </a:r>
            <a:endParaRPr kumimoji="0" lang="en-US" sz="6600" b="1" i="0" u="none" strike="noStrike" kern="1200" cap="none" spc="0" normalizeH="0" baseline="0" noProof="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uLnTx/>
              <a:uFillTx/>
              <a:latin typeface="UTM Avo" panose="02040603050506020204" pitchFamily="18" charset="0"/>
              <a:ea typeface="+mn-ea"/>
              <a:cs typeface="+mn-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0525" y="173355"/>
            <a:ext cx="7071995" cy="5429885"/>
          </a:xfrm>
          <a:prstGeom prst="rect">
            <a:avLst/>
          </a:prstGeom>
        </p:spPr>
      </p:pic>
    </p:spTree>
  </p:cSld>
  <p:clrMapOvr>
    <a:masterClrMapping/>
  </p:clrMapOvr>
  <p:transition>
    <p:wipe/>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37230" y="418465"/>
            <a:ext cx="6677660" cy="5497830"/>
          </a:xfrm>
          <a:prstGeom prst="rect">
            <a:avLst/>
          </a:prstGeom>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5650" y="204470"/>
            <a:ext cx="8152130" cy="6290945"/>
          </a:xfrm>
          <a:prstGeom prst="rect">
            <a:avLst/>
          </a:prstGeom>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70405" y="144145"/>
            <a:ext cx="7996555" cy="6265545"/>
          </a:xfrm>
          <a:prstGeom prst="rect">
            <a:avLst/>
          </a:prstGeom>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92785" y="615950"/>
            <a:ext cx="10793095" cy="5224780"/>
          </a:xfrm>
          <a:prstGeom prst="rect">
            <a:avLst/>
          </a:prstGeom>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398</Words>
  <Application>Microsoft Office PowerPoint</Application>
  <PresentationFormat>Màn hình rộng</PresentationFormat>
  <Paragraphs>52</Paragraphs>
  <Slides>22</Slides>
  <Notes>7</Notes>
  <HiddenSlides>0</HiddenSlides>
  <MMClips>1</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22</vt:i4>
      </vt:variant>
    </vt:vector>
  </HeadingPairs>
  <TitlesOfParts>
    <vt:vector size="29" baseType="lpstr">
      <vt:lpstr>.VnAvant</vt:lpstr>
      <vt:lpstr>Arial</vt:lpstr>
      <vt:lpstr>Calibri</vt:lpstr>
      <vt:lpstr>Tahoma</vt:lpstr>
      <vt:lpstr>UTM Avo</vt:lpstr>
      <vt:lpstr>VNI-Avo</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Trang Dao Phuong</cp:lastModifiedBy>
  <cp:revision>2</cp:revision>
  <dcterms:created xsi:type="dcterms:W3CDTF">2021-01-19T03:57:28Z</dcterms:created>
  <dcterms:modified xsi:type="dcterms:W3CDTF">2022-03-29T08:41:08Z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1033-11.2.0.9937</vt:lpwstr>
  </property>
</Properties>
</file>