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39D1-BD09-4509-924B-BDA1EBBDE6E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1FCF-80D5-44E7-95B0-48E34E8C1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HP001 4H" pitchFamily="34" charset="0"/>
              </a:rPr>
              <a:t>Tiết </a:t>
            </a:r>
            <a:r>
              <a:rPr lang="en-US" dirty="0">
                <a:solidFill>
                  <a:srgbClr val="FF0000"/>
                </a:solidFill>
                <a:latin typeface="HP001 4H" pitchFamily="34" charset="0"/>
              </a:rPr>
              <a:t>69: </a:t>
            </a:r>
            <a:r>
              <a:rPr lang="en-US" dirty="0" err="1">
                <a:solidFill>
                  <a:srgbClr val="FF0000"/>
                </a:solidFill>
                <a:latin typeface="HP001 4H" pitchFamily="34" charset="0"/>
              </a:rPr>
              <a:t>Đo</a:t>
            </a:r>
            <a:r>
              <a:rPr lang="en-US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P001 4H" pitchFamily="34" charset="0"/>
              </a:rPr>
              <a:t>độ</a:t>
            </a:r>
            <a:r>
              <a:rPr lang="en-US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P001 4H" pitchFamily="34" charset="0"/>
              </a:rPr>
              <a:t>dài</a:t>
            </a:r>
            <a:endParaRPr lang="en-US" dirty="0">
              <a:solidFill>
                <a:srgbClr val="FF0000"/>
              </a:solidFill>
              <a:latin typeface="HP001 4H" pitchFamily="34" charset="0"/>
            </a:endParaRPr>
          </a:p>
        </p:txBody>
      </p:sp>
      <p:pic>
        <p:nvPicPr>
          <p:cNvPr id="3" name="Picture 2" descr="TOÁN T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" y="933070"/>
            <a:ext cx="9107172" cy="2724530"/>
          </a:xfrm>
          <a:prstGeom prst="rect">
            <a:avLst/>
          </a:prstGeom>
        </p:spPr>
      </p:pic>
      <p:pic>
        <p:nvPicPr>
          <p:cNvPr id="4" name="Picture 3" descr="TOÁN T115 1.PNG"/>
          <p:cNvPicPr>
            <a:picLocks noChangeAspect="1"/>
          </p:cNvPicPr>
          <p:nvPr/>
        </p:nvPicPr>
        <p:blipFill>
          <a:blip r:embed="rId3"/>
          <a:srcRect r="69017"/>
          <a:stretch>
            <a:fillRect/>
          </a:stretch>
        </p:blipFill>
        <p:spPr>
          <a:xfrm>
            <a:off x="227398" y="3828744"/>
            <a:ext cx="2668202" cy="2191056"/>
          </a:xfrm>
          <a:prstGeom prst="rect">
            <a:avLst/>
          </a:prstGeom>
        </p:spPr>
      </p:pic>
      <p:pic>
        <p:nvPicPr>
          <p:cNvPr id="5" name="Picture 4" descr="TOÁN T115 1.PNG"/>
          <p:cNvPicPr>
            <a:picLocks noChangeAspect="1"/>
          </p:cNvPicPr>
          <p:nvPr/>
        </p:nvPicPr>
        <p:blipFill>
          <a:blip r:embed="rId3"/>
          <a:srcRect l="31868" r="31854"/>
          <a:stretch>
            <a:fillRect/>
          </a:stretch>
        </p:blipFill>
        <p:spPr>
          <a:xfrm>
            <a:off x="2895600" y="3828744"/>
            <a:ext cx="3124200" cy="2191056"/>
          </a:xfrm>
          <a:prstGeom prst="rect">
            <a:avLst/>
          </a:prstGeom>
        </p:spPr>
      </p:pic>
      <p:pic>
        <p:nvPicPr>
          <p:cNvPr id="6" name="Picture 5" descr="TOÁN T115 1.PNG"/>
          <p:cNvPicPr>
            <a:picLocks noChangeAspect="1"/>
          </p:cNvPicPr>
          <p:nvPr/>
        </p:nvPicPr>
        <p:blipFill>
          <a:blip r:embed="rId3"/>
          <a:srcRect l="68146"/>
          <a:stretch>
            <a:fillRect/>
          </a:stretch>
        </p:blipFill>
        <p:spPr>
          <a:xfrm>
            <a:off x="6019800" y="3828744"/>
            <a:ext cx="2743200" cy="21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5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034"/>
            <a:ext cx="9144000" cy="3011166"/>
          </a:xfrm>
          <a:prstGeom prst="rect">
            <a:avLst/>
          </a:prstGeom>
        </p:spPr>
      </p:pic>
      <p:pic>
        <p:nvPicPr>
          <p:cNvPr id="4" name="Picture 3" descr="TOÁN T115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95343"/>
            <a:ext cx="7563906" cy="2734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90" y="2114366"/>
            <a:ext cx="6230220" cy="2629267"/>
          </a:xfrm>
          <a:prstGeom prst="rect">
            <a:avLst/>
          </a:prstGeom>
        </p:spPr>
      </p:pic>
      <p:pic>
        <p:nvPicPr>
          <p:cNvPr id="5" name="Picture 4" descr="TOÁN T116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176"/>
            <a:ext cx="2209800" cy="111653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3886200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ÁN T116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76"/>
            <a:ext cx="2209800" cy="1116532"/>
          </a:xfrm>
          <a:prstGeom prst="rect">
            <a:avLst/>
          </a:prstGeom>
        </p:spPr>
      </p:pic>
      <p:pic>
        <p:nvPicPr>
          <p:cNvPr id="7" name="Picture 6" descr="TOÁN T116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48" y="2052445"/>
            <a:ext cx="6296904" cy="275310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886200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ÁN T116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76"/>
            <a:ext cx="2209800" cy="1116532"/>
          </a:xfrm>
          <a:prstGeom prst="rect">
            <a:avLst/>
          </a:prstGeom>
        </p:spPr>
      </p:pic>
      <p:pic>
        <p:nvPicPr>
          <p:cNvPr id="7" name="Picture 6" descr="TOÁN T116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7" y="1799997"/>
            <a:ext cx="7773485" cy="325800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4267200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6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99"/>
            <a:ext cx="9159972" cy="601980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4840069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8600" y="5297269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5754469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6211669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Trình chiếu Trên màn hình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4H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2</cp:revision>
  <dcterms:created xsi:type="dcterms:W3CDTF">2021-03-02T16:58:33Z</dcterms:created>
  <dcterms:modified xsi:type="dcterms:W3CDTF">2022-03-02T12:11:01Z</dcterms:modified>
</cp:coreProperties>
</file>