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EDEB-E528-4E72-835B-97B21AC59C3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6208-92A6-4316-BD08-0F2CB5774D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807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mừng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50"/>
            <a:ext cx="3042635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1364159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Đo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chiều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dài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quyển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sách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Toán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 1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bằng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 gang </a:t>
            </a:r>
            <a:r>
              <a:rPr lang="en-US" sz="4400" b="1" dirty="0" err="1">
                <a:latin typeface="HP-211" pitchFamily="34" charset="0"/>
                <a:cs typeface="Times New Roman" pitchFamily="18" charset="0"/>
              </a:rPr>
              <a:t>tay</a:t>
            </a:r>
            <a:r>
              <a:rPr lang="en-US" sz="4400" b="1" dirty="0">
                <a:latin typeface="HP-21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289685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chiều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bước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chân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sải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7030A0"/>
                </a:solidFill>
                <a:latin typeface="HP-211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5334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HP001 4H" pitchFamily="34" charset="0"/>
              </a:rPr>
              <a:t>Tiết 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70: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Xăng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ti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-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mét</a:t>
            </a:r>
            <a:endParaRPr lang="en-US" sz="2400" dirty="0">
              <a:solidFill>
                <a:srgbClr val="FF0000"/>
              </a:solidFill>
              <a:latin typeface="HP001 4H" pitchFamily="34" charset="0"/>
            </a:endParaRPr>
          </a:p>
        </p:txBody>
      </p:sp>
      <p:pic>
        <p:nvPicPr>
          <p:cNvPr id="3" name="Picture 2" descr="TOÁN T1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4" y="1266522"/>
            <a:ext cx="8872936" cy="555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49ffbf151764a940e6daf96cd2e60c.jpg"/>
          <p:cNvPicPr>
            <a:picLocks noChangeAspect="1"/>
          </p:cNvPicPr>
          <p:nvPr/>
        </p:nvPicPr>
        <p:blipFill>
          <a:blip r:embed="rId2"/>
          <a:srcRect l="5494" t="50185" r="3827" b="37778"/>
          <a:stretch>
            <a:fillRect/>
          </a:stretch>
        </p:blipFill>
        <p:spPr>
          <a:xfrm>
            <a:off x="228600" y="1066800"/>
            <a:ext cx="8610600" cy="914400"/>
          </a:xfrm>
          <a:prstGeom prst="rect">
            <a:avLst/>
          </a:prstGeom>
        </p:spPr>
      </p:pic>
      <p:pic>
        <p:nvPicPr>
          <p:cNvPr id="4" name="Picture 3" descr="TOÁN T117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14" y="1904702"/>
            <a:ext cx="8745171" cy="2133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514451"/>
            <a:ext cx="32766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2438400"/>
            <a:ext cx="29718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ÁN T117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9144000" cy="2799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7200" y="1828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HP001 4H" pitchFamily="34" charset="0"/>
              </a:rPr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7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4572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60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7600" y="29028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48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74100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8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45792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48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95080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băng</a:t>
            </a:r>
            <a:r>
              <a:rPr lang="en-US" sz="40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giấy</a:t>
            </a:r>
            <a:r>
              <a:rPr lang="en-US" sz="40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Șàu</a:t>
            </a:r>
            <a:r>
              <a:rPr lang="en-US" sz="40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lá</a:t>
            </a:r>
            <a:r>
              <a:rPr lang="en-US" sz="40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H" pitchFamily="34" charset="0"/>
                <a:cs typeface="Arial" pitchFamily="34" charset="0"/>
              </a:rPr>
              <a:t>șhất</a:t>
            </a:r>
            <a:endParaRPr lang="en-US" sz="4000" dirty="0">
              <a:solidFill>
                <a:srgbClr val="FF0000"/>
              </a:solidFill>
              <a:latin typeface="HP001 4H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8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788"/>
            <a:ext cx="9144000" cy="53576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400" y="2590800"/>
            <a:ext cx="457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118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353"/>
            <a:ext cx="9144000" cy="4321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</Words>
  <Application>Microsoft Office PowerPoint</Application>
  <PresentationFormat>Trình chiếu Trên màn hình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HP001 4H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2</cp:revision>
  <dcterms:created xsi:type="dcterms:W3CDTF">2021-03-07T18:01:18Z</dcterms:created>
  <dcterms:modified xsi:type="dcterms:W3CDTF">2022-03-03T06:53:15Z</dcterms:modified>
</cp:coreProperties>
</file>