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582" r:id="rId3"/>
    <p:sldId id="363" r:id="rId4"/>
    <p:sldId id="259" r:id="rId5"/>
    <p:sldId id="349" r:id="rId6"/>
    <p:sldId id="262" r:id="rId7"/>
    <p:sldId id="350" r:id="rId8"/>
    <p:sldId id="267" r:id="rId9"/>
    <p:sldId id="352" r:id="rId10"/>
    <p:sldId id="379" r:id="rId11"/>
    <p:sldId id="380" r:id="rId12"/>
    <p:sldId id="381" r:id="rId13"/>
    <p:sldId id="382" r:id="rId14"/>
    <p:sldId id="383" r:id="rId15"/>
    <p:sldId id="385" r:id="rId16"/>
    <p:sldId id="384" r:id="rId17"/>
    <p:sldId id="264" r:id="rId18"/>
    <p:sldId id="270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SimSun" pitchFamily="2" charset="-122"/>
      <p:regular r:id="rId25"/>
    </p:embeddedFont>
    <p:embeddedFont>
      <p:font typeface="Cambria Math" pitchFamily="18" charset="0"/>
      <p:regular r:id="rId26"/>
    </p:embeddedFont>
    <p:embeddedFont>
      <p:font typeface="UTM Avo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6AF"/>
    <a:srgbClr val="FFD85F"/>
    <a:srgbClr val="E7C94F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105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1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40F28DA8-18A8-A0CC-BB57-E791F88E0C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60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907349" y="8777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2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xmlns="" id="{70DB7D54-FA68-A4C5-C45F-46DBED190E0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CCDECC9-AC70-CC9D-F12B-8F5285E80365}"/>
              </a:ext>
            </a:extLst>
          </p:cNvPr>
          <p:cNvSpPr/>
          <p:nvPr userDrawn="1"/>
        </p:nvSpPr>
        <p:spPr>
          <a:xfrm>
            <a:off x="10951951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68B96FD-CE5F-45E3-C293-5C98CAB227E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0B87E5F9-1358-15F5-B72E-E11FE5AE51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27/10/2022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909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  <p:sldLayoutId id="2147483659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gif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1.mp3"/><Relationship Id="rId21" Type="http://schemas.openxmlformats.org/officeDocument/2006/relationships/image" Target="../media/image62.png"/><Relationship Id="rId34" Type="http://schemas.openxmlformats.org/officeDocument/2006/relationships/image" Target="../media/image16.png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33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29" Type="http://schemas.openxmlformats.org/officeDocument/2006/relationships/image" Target="../media/image69.gif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24" Type="http://schemas.openxmlformats.org/officeDocument/2006/relationships/image" Target="../media/image65.png"/><Relationship Id="rId32" Type="http://schemas.openxmlformats.org/officeDocument/2006/relationships/image" Target="../media/image10.png"/><Relationship Id="rId5" Type="http://schemas.openxmlformats.org/officeDocument/2006/relationships/slideLayout" Target="../slideLayouts/slideLayout10.xml"/><Relationship Id="rId15" Type="http://schemas.microsoft.com/office/2007/relationships/hdphoto" Target="../media/hdphoto4.wdp"/><Relationship Id="rId23" Type="http://schemas.openxmlformats.org/officeDocument/2006/relationships/image" Target="../media/image64.png"/><Relationship Id="rId28" Type="http://schemas.openxmlformats.org/officeDocument/2006/relationships/image" Target="../media/image15.gif"/><Relationship Id="rId10" Type="http://schemas.openxmlformats.org/officeDocument/2006/relationships/image" Target="../media/image12.png"/><Relationship Id="rId19" Type="http://schemas.openxmlformats.org/officeDocument/2006/relationships/image" Target="../media/image61.png"/><Relationship Id="rId31" Type="http://schemas.openxmlformats.org/officeDocument/2006/relationships/image" Target="../media/image71.gif"/><Relationship Id="rId4" Type="http://schemas.openxmlformats.org/officeDocument/2006/relationships/audio" Target="../media/media1.mp3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gif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24.gif"/><Relationship Id="rId4" Type="http://schemas.microsoft.com/office/2007/relationships/media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412494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12: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161" r="-1652" b="1161"/>
          <a:stretch/>
        </p:blipFill>
        <p:spPr bwMode="auto">
          <a:xfrm>
            <a:off x="876300" y="1121092"/>
            <a:ext cx="5523230" cy="298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3117215" y="4446905"/>
            <a:ext cx="721360" cy="9220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89230" y="632142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5388"/>
          <a:stretch/>
        </p:blipFill>
        <p:spPr bwMode="auto">
          <a:xfrm>
            <a:off x="7548880" y="1895475"/>
            <a:ext cx="1139825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21190" y="193929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" b="3567"/>
          <a:stretch/>
        </p:blipFill>
        <p:spPr bwMode="auto">
          <a:xfrm>
            <a:off x="7561079" y="3618865"/>
            <a:ext cx="1235198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/>
          <p:nvPr/>
        </p:nvSpPr>
        <p:spPr>
          <a:xfrm>
            <a:off x="9610090" y="378460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r="-1154"/>
          <a:stretch/>
        </p:blipFill>
        <p:spPr bwMode="auto">
          <a:xfrm>
            <a:off x="1265556" y="1279525"/>
            <a:ext cx="5757543" cy="318833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01745" y="4857750"/>
            <a:ext cx="799465" cy="76835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75273" y="627189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43240" y="1538605"/>
            <a:ext cx="963930" cy="1534160"/>
            <a:chOff x="12824" y="2423"/>
            <a:chExt cx="1518" cy="265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4" t="27133" r="53060" b="65346"/>
            <a:stretch>
              <a:fillRect/>
            </a:stretch>
          </p:blipFill>
          <p:spPr bwMode="auto">
            <a:xfrm>
              <a:off x="12824" y="2423"/>
              <a:ext cx="1518" cy="137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s 2"/>
            <p:cNvSpPr/>
            <p:nvPr/>
          </p:nvSpPr>
          <p:spPr>
            <a:xfrm>
              <a:off x="13539" y="3733"/>
              <a:ext cx="119" cy="1348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4" name="Text Box 13"/>
          <p:cNvSpPr txBox="1"/>
          <p:nvPr/>
        </p:nvSpPr>
        <p:spPr>
          <a:xfrm>
            <a:off x="9432290" y="1939290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58810" y="3763645"/>
            <a:ext cx="848360" cy="1546860"/>
            <a:chOff x="13006" y="6487"/>
            <a:chExt cx="1336" cy="24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6" t="30084" r="46590" b="62147"/>
            <a:stretch>
              <a:fillRect/>
            </a:stretch>
          </p:blipFill>
          <p:spPr bwMode="auto">
            <a:xfrm>
              <a:off x="13006" y="6487"/>
              <a:ext cx="1336" cy="12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s 15"/>
            <p:cNvSpPr/>
            <p:nvPr/>
          </p:nvSpPr>
          <p:spPr>
            <a:xfrm>
              <a:off x="13643" y="7699"/>
              <a:ext cx="119" cy="1225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9443085" y="4533265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6" t="18270" r="6365" b="50619"/>
          <a:stretch>
            <a:fillRect/>
          </a:stretch>
        </p:blipFill>
        <p:spPr bwMode="auto">
          <a:xfrm>
            <a:off x="1704340" y="1236980"/>
            <a:ext cx="4470400" cy="27127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260725" y="4337050"/>
            <a:ext cx="963295" cy="110680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08570" y="1696085"/>
            <a:ext cx="826770" cy="798195"/>
          </a:xfrm>
          <a:prstGeom prst="ellips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08570" y="3752850"/>
            <a:ext cx="826770" cy="788670"/>
          </a:xfrm>
          <a:prstGeom prst="ellipse">
            <a:avLst/>
          </a:prstGeom>
          <a:noFill/>
          <a:ln w="60325" cap="flat" cmpd="sng" algn="ctr">
            <a:solidFill>
              <a:srgbClr val="EE36A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985250" y="154178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996680" y="363474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65673" r="73787" b="16608"/>
          <a:stretch>
            <a:fillRect/>
          </a:stretch>
        </p:blipFill>
        <p:spPr bwMode="auto">
          <a:xfrm>
            <a:off x="3403600" y="1939290"/>
            <a:ext cx="6247130" cy="346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6457315" y="5602605"/>
            <a:ext cx="115443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073650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094345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65763" r="43725" b="16533"/>
          <a:stretch>
            <a:fillRect/>
          </a:stretch>
        </p:blipFill>
        <p:spPr bwMode="auto">
          <a:xfrm>
            <a:off x="3143885" y="1841500"/>
            <a:ext cx="6787515" cy="333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633210" y="5544820"/>
            <a:ext cx="81915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981950" y="82677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732020" y="768985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0" t="65716" r="14402" b="16336"/>
          <a:stretch>
            <a:fillRect/>
          </a:stretch>
        </p:blipFill>
        <p:spPr bwMode="auto">
          <a:xfrm>
            <a:off x="3257550" y="1513840"/>
            <a:ext cx="695071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6597650" y="5636260"/>
            <a:ext cx="808990" cy="10147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54964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2031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876300"/>
            <a:ext cx="10781665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2512695" y="373507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86755" y="368363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60815" y="369252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1269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8675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60815" y="55930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xmlns="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xmlns="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xmlns="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xmlns="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xmlns="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xmlns="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xmlns="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xmlns="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xmlns="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xmlns="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xmlns="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xmlns="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xmlns="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xmlns="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xmlns="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xmlns="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82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xmlns="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xmlns="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 bwMode="auto">
          <a:xfrm>
            <a:off x="530860" y="520700"/>
            <a:ext cx="1113028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043940" y="6093460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63978" r="40885" b="20377"/>
          <a:stretch>
            <a:fillRect/>
          </a:stretch>
        </p:blipFill>
        <p:spPr bwMode="auto">
          <a:xfrm>
            <a:off x="3014399" y="5047615"/>
            <a:ext cx="1028515" cy="10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3193629" y="6116638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8" t="10169" r="11944" b="73827"/>
          <a:stretch>
            <a:fillRect/>
          </a:stretch>
        </p:blipFill>
        <p:spPr bwMode="auto">
          <a:xfrm>
            <a:off x="4952897" y="4844733"/>
            <a:ext cx="1049020" cy="11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/>
          <p:nvPr/>
        </p:nvSpPr>
        <p:spPr>
          <a:xfrm>
            <a:off x="5197662" y="6140133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1" t="72492" r="58198" b="18951"/>
          <a:stretch>
            <a:fillRect/>
          </a:stretch>
        </p:blipFill>
        <p:spPr bwMode="auto">
          <a:xfrm>
            <a:off x="6709596" y="5157947"/>
            <a:ext cx="1169987" cy="881062"/>
          </a:xfrm>
          <a:prstGeom prst="ellipse">
            <a:avLst/>
          </a:prstGeom>
          <a:noFill/>
        </p:spPr>
      </p:pic>
      <p:sp>
        <p:nvSpPr>
          <p:cNvPr id="14" name="Text Box 13"/>
          <p:cNvSpPr txBox="1"/>
          <p:nvPr/>
        </p:nvSpPr>
        <p:spPr>
          <a:xfrm>
            <a:off x="7063450" y="6145689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7401" y="5009515"/>
            <a:ext cx="1426210" cy="1080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8665396" y="6219825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3" name="Picture 102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0" t="25119" b="20832"/>
          <a:stretch>
            <a:fillRect/>
          </a:stretch>
        </p:blipFill>
        <p:spPr>
          <a:xfrm>
            <a:off x="10223500" y="4946174"/>
            <a:ext cx="1147445" cy="1080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10189209" y="6089650"/>
            <a:ext cx="1216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68425" r="65033" b="20585"/>
          <a:stretch>
            <a:fillRect/>
          </a:stretch>
        </p:blipFill>
        <p:spPr bwMode="auto">
          <a:xfrm>
            <a:off x="821055" y="5051425"/>
            <a:ext cx="105918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xmlns="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xmlns="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8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18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7690"/>
          <a:stretch>
            <a:fillRect/>
          </a:stretch>
        </p:blipFill>
        <p:spPr>
          <a:xfrm>
            <a:off x="338138" y="1368425"/>
            <a:ext cx="11853862" cy="5554663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1360000">
            <a:off x="176530" y="1240155"/>
            <a:ext cx="9839960" cy="5419725"/>
          </a:xfrm>
          <a:prstGeom prst="cloud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80645" y="474345"/>
            <a:ext cx="6390005" cy="68516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2. Đếm và gọi tên 9 đồ vật</a:t>
            </a:r>
            <a:endParaRPr kumimoji="0" lang="vi-VN" altLang="zh-CN" sz="40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xmlns="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xmlns="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8630" y="632639"/>
            <a:ext cx="11254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</a:p>
        </p:txBody>
      </p:sp>
      <p:pic>
        <p:nvPicPr>
          <p:cNvPr id="105" name="Content Placeholder 104"/>
          <p:cNvPicPr>
            <a:picLocks noGrp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85" t="6725" r="10727" b="8529"/>
          <a:stretch>
            <a:fillRect/>
          </a:stretch>
        </p:blipFill>
        <p:spPr>
          <a:xfrm>
            <a:off x="8922385" y="3293427"/>
            <a:ext cx="259080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4" t="5366" r="11285" b="11882"/>
          <a:stretch>
            <a:fillRect/>
          </a:stretch>
        </p:blipFill>
        <p:spPr>
          <a:xfrm>
            <a:off x="5790565" y="1797685"/>
            <a:ext cx="2323465" cy="1567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05" t="7107" r="17316" b="5118"/>
          <a:stretch>
            <a:fillRect/>
          </a:stretch>
        </p:blipFill>
        <p:spPr>
          <a:xfrm>
            <a:off x="4881880" y="3761105"/>
            <a:ext cx="2428240" cy="2298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2" b="14311"/>
          <a:stretch>
            <a:fillRect/>
          </a:stretch>
        </p:blipFill>
        <p:spPr>
          <a:xfrm>
            <a:off x="9265920" y="1627505"/>
            <a:ext cx="1477010" cy="146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98" r="9784" b="12410"/>
          <a:stretch>
            <a:fillRect/>
          </a:stretch>
        </p:blipFill>
        <p:spPr>
          <a:xfrm>
            <a:off x="741680" y="1627505"/>
            <a:ext cx="2286000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5" r="16250"/>
          <a:stretch>
            <a:fillRect/>
          </a:stretch>
        </p:blipFill>
        <p:spPr>
          <a:xfrm>
            <a:off x="3769360" y="1703070"/>
            <a:ext cx="1279525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99" t="12384" r="30594" b="8311"/>
          <a:stretch>
            <a:fillRect/>
          </a:stretch>
        </p:blipFill>
        <p:spPr>
          <a:xfrm>
            <a:off x="1294130" y="3547745"/>
            <a:ext cx="1975485" cy="2386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xmlns="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xmlns="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xmlns="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xmlns="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8"/>
                            </p:stCondLst>
                            <p:childTnLst>
                              <p:par>
                                <p:cTn id="2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18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6" y="444500"/>
            <a:ext cx="12483465" cy="6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179</Words>
  <Application>Microsoft Office PowerPoint</Application>
  <PresentationFormat>Custom</PresentationFormat>
  <Paragraphs>49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SimSun</vt:lpstr>
      <vt:lpstr>Cambria Math</vt:lpstr>
      <vt:lpstr>Wingdings</vt:lpstr>
      <vt:lpstr>Times New Roman</vt:lpstr>
      <vt:lpstr>UTM Avo</vt:lpstr>
      <vt:lpstr>Green Color</vt:lpstr>
      <vt:lpstr>Tuần 5 Bài 12: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57</cp:revision>
  <dcterms:created xsi:type="dcterms:W3CDTF">2021-11-01T08:16:00Z</dcterms:created>
  <dcterms:modified xsi:type="dcterms:W3CDTF">2022-10-27T10:17:32Z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0034A2C6E63346E78BE6816A6ACD3041</vt:lpwstr>
  </property>
  <property fmtid="{D5CDD505-2E9C-101B-9397-08002B2CF9AE}" pid="3" name="KSOProductBuildVer">
    <vt:lpwstr>1033-11.2.0.10382</vt:lpwstr>
  </property>
</Properties>
</file>