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583" r:id="rId2"/>
    <p:sldId id="320" r:id="rId3"/>
    <p:sldId id="321" r:id="rId4"/>
    <p:sldId id="258" r:id="rId5"/>
    <p:sldId id="260" r:id="rId6"/>
    <p:sldId id="261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84" r:id="rId19"/>
    <p:sldId id="342" r:id="rId20"/>
    <p:sldId id="31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>
        <p:scale>
          <a:sx n="60" d="100"/>
          <a:sy n="60" d="100"/>
        </p:scale>
        <p:origin x="-1050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7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BCD967-5C2A-4176-9658-5E92363C71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BCD967-5C2A-4176-9658-5E92363C71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357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460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46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87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10806935" y="91440"/>
            <a:ext cx="1284651" cy="136411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156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27/10/2022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87207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2000"/>
    </mc:Choice>
    <mc:Fallback xmlns:p15="http://schemas.microsoft.com/office/powerpoint/2012/main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63A1C593-65D0-4073-BCC9-577B9352EA97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49" r:id="rId6"/>
    <p:sldLayoutId id="2147483650" r:id="rId7"/>
    <p:sldLayoutId id="2147483652" r:id="rId8"/>
    <p:sldLayoutId id="2147483658" r:id="rId9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slide" Target="slide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GIF"/><Relationship Id="rId5" Type="http://schemas.openxmlformats.org/officeDocument/2006/relationships/slide" Target="slide1.xml"/><Relationship Id="rId4" Type="http://schemas.openxmlformats.org/officeDocument/2006/relationships/image" Target="../media/image30.png"/><Relationship Id="rId9" Type="http://schemas.microsoft.com/office/2007/relationships/hdphoto" Target="../media/hdphoto1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6.png"/><Relationship Id="rId7" Type="http://schemas.openxmlformats.org/officeDocument/2006/relationships/image" Target="../media/image1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slide" Target="slide3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4.png"/><Relationship Id="rId18" Type="http://schemas.microsoft.com/office/2007/relationships/hdphoto" Target="../media/hdphoto10.wdp"/><Relationship Id="rId26" Type="http://schemas.microsoft.com/office/2007/relationships/hdphoto" Target="../media/hdphoto14.wdp"/><Relationship Id="rId3" Type="http://schemas.openxmlformats.org/officeDocument/2006/relationships/image" Target="../media/image7.png"/><Relationship Id="rId21" Type="http://schemas.openxmlformats.org/officeDocument/2006/relationships/image" Target="../media/image18.png"/><Relationship Id="rId7" Type="http://schemas.openxmlformats.org/officeDocument/2006/relationships/image" Target="../media/image9.png"/><Relationship Id="rId12" Type="http://schemas.microsoft.com/office/2007/relationships/hdphoto" Target="../media/hdphoto7.wdp"/><Relationship Id="rId17" Type="http://schemas.openxmlformats.org/officeDocument/2006/relationships/image" Target="../media/image16.png"/><Relationship Id="rId25" Type="http://schemas.openxmlformats.org/officeDocument/2006/relationships/image" Target="../media/image20.png"/><Relationship Id="rId2" Type="http://schemas.openxmlformats.org/officeDocument/2006/relationships/image" Target="../media/image6.png"/><Relationship Id="rId16" Type="http://schemas.microsoft.com/office/2007/relationships/hdphoto" Target="../media/hdphoto9.wdp"/><Relationship Id="rId20" Type="http://schemas.microsoft.com/office/2007/relationships/hdphoto" Target="../media/hdphoto11.wdp"/><Relationship Id="rId29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24" Type="http://schemas.microsoft.com/office/2007/relationships/hdphoto" Target="../media/hdphoto13.wdp"/><Relationship Id="rId5" Type="http://schemas.openxmlformats.org/officeDocument/2006/relationships/image" Target="../media/image8.png"/><Relationship Id="rId15" Type="http://schemas.openxmlformats.org/officeDocument/2006/relationships/image" Target="../media/image15.png"/><Relationship Id="rId23" Type="http://schemas.openxmlformats.org/officeDocument/2006/relationships/image" Target="../media/image19.png"/><Relationship Id="rId28" Type="http://schemas.microsoft.com/office/2007/relationships/hdphoto" Target="../media/hdphoto4.wdp"/><Relationship Id="rId10" Type="http://schemas.microsoft.com/office/2007/relationships/hdphoto" Target="../media/hdphoto6.wdp"/><Relationship Id="rId19" Type="http://schemas.openxmlformats.org/officeDocument/2006/relationships/image" Target="../media/image17.png"/><Relationship Id="rId31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microsoft.com/office/2007/relationships/hdphoto" Target="../media/hdphoto8.wdp"/><Relationship Id="rId22" Type="http://schemas.microsoft.com/office/2007/relationships/hdphoto" Target="../media/hdphoto12.wdp"/><Relationship Id="rId27" Type="http://schemas.openxmlformats.org/officeDocument/2006/relationships/image" Target="../media/image10.png"/><Relationship Id="rId30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18" Type="http://schemas.microsoft.com/office/2007/relationships/hdphoto" Target="../media/hdphoto8.wdp"/><Relationship Id="rId26" Type="http://schemas.microsoft.com/office/2007/relationships/hdphoto" Target="../media/hdphoto12.wdp"/><Relationship Id="rId3" Type="http://schemas.openxmlformats.org/officeDocument/2006/relationships/image" Target="../media/image7.png"/><Relationship Id="rId21" Type="http://schemas.openxmlformats.org/officeDocument/2006/relationships/image" Target="../media/image16.png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17" Type="http://schemas.openxmlformats.org/officeDocument/2006/relationships/image" Target="../media/image14.png"/><Relationship Id="rId25" Type="http://schemas.openxmlformats.org/officeDocument/2006/relationships/image" Target="../media/image18.png"/><Relationship Id="rId2" Type="http://schemas.openxmlformats.org/officeDocument/2006/relationships/image" Target="../media/image6.png"/><Relationship Id="rId16" Type="http://schemas.microsoft.com/office/2007/relationships/hdphoto" Target="../media/hdphoto7.wdp"/><Relationship Id="rId20" Type="http://schemas.microsoft.com/office/2007/relationships/hdphoto" Target="../media/hdphoto9.wdp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24" Type="http://schemas.microsoft.com/office/2007/relationships/hdphoto" Target="../media/hdphoto11.wdp"/><Relationship Id="rId32" Type="http://schemas.openxmlformats.org/officeDocument/2006/relationships/image" Target="../media/image22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23" Type="http://schemas.openxmlformats.org/officeDocument/2006/relationships/image" Target="../media/image17.png"/><Relationship Id="rId28" Type="http://schemas.microsoft.com/office/2007/relationships/hdphoto" Target="../media/hdphoto13.wdp"/><Relationship Id="rId10" Type="http://schemas.microsoft.com/office/2007/relationships/hdphoto" Target="../media/hdphoto4.wdp"/><Relationship Id="rId19" Type="http://schemas.openxmlformats.org/officeDocument/2006/relationships/image" Target="../media/image15.png"/><Relationship Id="rId31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openxmlformats.org/officeDocument/2006/relationships/image" Target="../media/image10.png"/><Relationship Id="rId14" Type="http://schemas.microsoft.com/office/2007/relationships/hdphoto" Target="../media/hdphoto6.wdp"/><Relationship Id="rId22" Type="http://schemas.microsoft.com/office/2007/relationships/hdphoto" Target="../media/hdphoto10.wdp"/><Relationship Id="rId27" Type="http://schemas.openxmlformats.org/officeDocument/2006/relationships/image" Target="../media/image19.png"/><Relationship Id="rId30" Type="http://schemas.microsoft.com/office/2007/relationships/hdphoto" Target="../media/hdphoto14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24.png"/><Relationship Id="rId18" Type="http://schemas.openxmlformats.org/officeDocument/2006/relationships/image" Target="../media/image15.png"/><Relationship Id="rId3" Type="http://schemas.openxmlformats.org/officeDocument/2006/relationships/image" Target="../media/image7.png"/><Relationship Id="rId21" Type="http://schemas.microsoft.com/office/2007/relationships/hdphoto" Target="../media/hdphoto12.wdp"/><Relationship Id="rId7" Type="http://schemas.openxmlformats.org/officeDocument/2006/relationships/image" Target="../media/image23.png"/><Relationship Id="rId12" Type="http://schemas.microsoft.com/office/2007/relationships/hdphoto" Target="../media/hdphoto7.wdp"/><Relationship Id="rId17" Type="http://schemas.openxmlformats.org/officeDocument/2006/relationships/slide" Target="slide7.xml"/><Relationship Id="rId2" Type="http://schemas.openxmlformats.org/officeDocument/2006/relationships/image" Target="../media/image6.png"/><Relationship Id="rId16" Type="http://schemas.openxmlformats.org/officeDocument/2006/relationships/slide" Target="slide10.xml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24" Type="http://schemas.openxmlformats.org/officeDocument/2006/relationships/slide" Target="slide19.xml"/><Relationship Id="rId5" Type="http://schemas.openxmlformats.org/officeDocument/2006/relationships/image" Target="../media/image8.png"/><Relationship Id="rId15" Type="http://schemas.openxmlformats.org/officeDocument/2006/relationships/slide" Target="slide4.xml"/><Relationship Id="rId23" Type="http://schemas.openxmlformats.org/officeDocument/2006/relationships/image" Target="../media/image22.png"/><Relationship Id="rId10" Type="http://schemas.microsoft.com/office/2007/relationships/hdphoto" Target="../media/hdphoto6.wdp"/><Relationship Id="rId19" Type="http://schemas.microsoft.com/office/2007/relationships/hdphoto" Target="../media/hdphoto9.wdp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microsoft.com/office/2007/relationships/hdphoto" Target="../media/hdphoto14.wdp"/><Relationship Id="rId22" Type="http://schemas.openxmlformats.org/officeDocument/2006/relationships/slide" Target="slide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mp4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5.png"/><Relationship Id="rId7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GIF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0.png"/><Relationship Id="rId12" Type="http://schemas.microsoft.com/office/2007/relationships/hdphoto" Target="../media/hdphoto16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11" Type="http://schemas.openxmlformats.org/officeDocument/2006/relationships/image" Target="../media/image35.png"/><Relationship Id="rId5" Type="http://schemas.openxmlformats.org/officeDocument/2006/relationships/image" Target="../media/image25.png"/><Relationship Id="rId10" Type="http://schemas.openxmlformats.org/officeDocument/2006/relationships/slide" Target="slide3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7495" y="1745363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5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13: Em vui học toán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176)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436563"/>
            <a:ext cx="12192000" cy="64214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91" y="939800"/>
            <a:ext cx="10207418" cy="497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" descr="Screenshot (176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436245"/>
            <a:ext cx="12192000" cy="64217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Content Placeholder 104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847725" y="2022792"/>
            <a:ext cx="5181600" cy="3663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Content Placeholder 105"/>
          <p:cNvPicPr>
            <a:picLocks noGrp="1"/>
          </p:cNvPicPr>
          <p:nvPr>
            <p:ph sz="half" idx="4294967295"/>
          </p:nvPr>
        </p:nvPicPr>
        <p:blipFill>
          <a:blip r:embed="rId5"/>
          <a:srcRect l="10196" t="686" r="10000"/>
          <a:stretch>
            <a:fillRect/>
          </a:stretch>
        </p:blipFill>
        <p:spPr>
          <a:xfrm>
            <a:off x="6621780" y="2169636"/>
            <a:ext cx="4438650" cy="33702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 Box 6"/>
          <p:cNvSpPr txBox="1"/>
          <p:nvPr/>
        </p:nvSpPr>
        <p:spPr>
          <a:xfrm>
            <a:off x="3160395" y="1491615"/>
            <a:ext cx="720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800" b="1">
                <a:solidFill>
                  <a:srgbClr val="FF0000"/>
                </a:solidFill>
                <a:latin typeface="HP001 4 hàng" panose="020B0603050302020204" charset="0"/>
                <a:cs typeface="HP001 4 hàng" panose="020B0603050302020204" charset="0"/>
              </a:rPr>
              <a:t>6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Screenshot (176)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436563"/>
            <a:ext cx="12192000" cy="6421437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485" y="811530"/>
            <a:ext cx="9034780" cy="55867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19133" y="3686741"/>
            <a:ext cx="6124575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CÙNG THỰC HIỆN NHÉ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9" name="Picture 9" descr="sun14[1]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11884" y="1124886"/>
            <a:ext cx="13716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605" y="4949825"/>
            <a:ext cx="1305560" cy="1407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176)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436563"/>
            <a:ext cx="12192000" cy="64214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77" y="671194"/>
            <a:ext cx="11155045" cy="5520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176)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436563"/>
            <a:ext cx="12192000" cy="6421437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3479801" y="2049487"/>
            <a:ext cx="8062842" cy="778670"/>
          </a:xfrm>
          <a:prstGeom prst="roundRect">
            <a:avLst/>
          </a:prstGeom>
          <a:solidFill>
            <a:srgbClr val="6ABF7F"/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Biển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báo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giao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thông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này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dạng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SG" sz="28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5892691" y="3096055"/>
            <a:ext cx="3476596" cy="64539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SG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SG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nhật</a:t>
            </a:r>
            <a:endParaRPr lang="en-SG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3479801" y="4155036"/>
            <a:ext cx="8062842" cy="645396"/>
          </a:xfrm>
          <a:prstGeom prst="roundRect">
            <a:avLst/>
          </a:prstGeom>
          <a:solidFill>
            <a:srgbClr val="FF0000"/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biển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báo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dành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ô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tô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SG" sz="28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8" t="9651" r="17799"/>
          <a:stretch/>
        </p:blipFill>
        <p:spPr>
          <a:xfrm>
            <a:off x="880563" y="1782774"/>
            <a:ext cx="2334902" cy="372901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4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176)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436563"/>
            <a:ext cx="12192000" cy="6421437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4018415" y="1935609"/>
            <a:ext cx="7549220" cy="778670"/>
          </a:xfrm>
          <a:prstGeom prst="roundRect">
            <a:avLst/>
          </a:prstGeom>
          <a:solidFill>
            <a:srgbClr val="6ABF7F"/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Biển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báo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giao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thông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này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dạng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SG" sz="28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6190110" y="3106302"/>
            <a:ext cx="3007977" cy="64539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SG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vuông</a:t>
            </a:r>
            <a:endParaRPr lang="en-SG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4018414" y="4143721"/>
            <a:ext cx="7549219" cy="827565"/>
          </a:xfrm>
          <a:prstGeom prst="roundRect">
            <a:avLst/>
          </a:prstGeom>
          <a:solidFill>
            <a:srgbClr val="FF0000"/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biển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báo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dành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tàn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tật</a:t>
            </a:r>
            <a:endParaRPr lang="en-SG" sz="28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1" t="16967" r="20309" b="25799"/>
          <a:stretch/>
        </p:blipFill>
        <p:spPr>
          <a:xfrm>
            <a:off x="721796" y="1946924"/>
            <a:ext cx="2843758" cy="2921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4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176)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436563"/>
            <a:ext cx="12192000" cy="6421437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4319954" y="2057568"/>
            <a:ext cx="6679350" cy="778670"/>
          </a:xfrm>
          <a:prstGeom prst="roundRect">
            <a:avLst/>
          </a:prstGeom>
          <a:solidFill>
            <a:srgbClr val="6ABF7F"/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Biển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báo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giao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thông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này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dạng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SG" sz="2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6222167" y="3222587"/>
            <a:ext cx="2462730" cy="64539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SG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tam </a:t>
            </a:r>
            <a:r>
              <a:rPr lang="en-SG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giác</a:t>
            </a:r>
            <a:endParaRPr lang="en-SG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4465728" y="4254332"/>
            <a:ext cx="6679350" cy="781023"/>
          </a:xfrm>
          <a:prstGeom prst="roundRect">
            <a:avLst/>
          </a:prstGeom>
          <a:solidFill>
            <a:srgbClr val="FF0000"/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biển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báo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dành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endParaRPr lang="en-SG" sz="24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bộ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cắt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ngang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SG" sz="2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7" t="9220" r="16422" b="23683"/>
          <a:stretch/>
        </p:blipFill>
        <p:spPr>
          <a:xfrm>
            <a:off x="1126460" y="2082968"/>
            <a:ext cx="2580868" cy="256307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4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Screenshot (176)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436563"/>
            <a:ext cx="12192000" cy="6421437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6359108" y="3299832"/>
            <a:ext cx="2462730" cy="64539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SG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tròn</a:t>
            </a:r>
            <a:endParaRPr lang="en-SG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4013201" y="4408823"/>
            <a:ext cx="7357164" cy="645396"/>
          </a:xfrm>
          <a:prstGeom prst="roundRect">
            <a:avLst/>
          </a:prstGeom>
          <a:solidFill>
            <a:srgbClr val="FF0000"/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biển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báo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cấm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ngược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chiều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SG" sz="2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4" t="18117" r="20102" b="23033"/>
          <a:stretch/>
        </p:blipFill>
        <p:spPr>
          <a:xfrm>
            <a:off x="1035518" y="2171784"/>
            <a:ext cx="2462799" cy="2514432"/>
          </a:xfrm>
          <a:prstGeom prst="rect">
            <a:avLst/>
          </a:prstGeom>
        </p:spPr>
      </p:pic>
      <p:sp>
        <p:nvSpPr>
          <p:cNvPr id="11" name="Rectangle: Rounded Corners 10"/>
          <p:cNvSpPr/>
          <p:nvPr/>
        </p:nvSpPr>
        <p:spPr>
          <a:xfrm>
            <a:off x="4319953" y="2057568"/>
            <a:ext cx="7050411" cy="778670"/>
          </a:xfrm>
          <a:prstGeom prst="roundRect">
            <a:avLst/>
          </a:prstGeom>
          <a:solidFill>
            <a:srgbClr val="6ABF7F"/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Biển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báo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giao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thông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này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dạng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SG" sz="2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4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176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436245"/>
            <a:ext cx="12192000" cy="64217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639763"/>
            <a:ext cx="10972800" cy="1143000"/>
          </a:xfrm>
        </p:spPr>
        <p:txBody>
          <a:bodyPr/>
          <a:lstStyle/>
          <a:p>
            <a:pPr algn="ctr"/>
            <a:r>
              <a:rPr lang="vi-VN" altLang="en-US" b="1">
                <a:solidFill>
                  <a:srgbClr val="0070C0"/>
                </a:solidFill>
              </a:rPr>
              <a:t>BIỂN BÁO GIAO THÔNG</a:t>
            </a:r>
          </a:p>
        </p:txBody>
      </p:sp>
      <p:pic>
        <p:nvPicPr>
          <p:cNvPr id="107" name="Content Placeholder 106"/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91" t="13162" r="12870" b="14913"/>
          <a:stretch>
            <a:fillRect/>
          </a:stretch>
        </p:blipFill>
        <p:spPr>
          <a:xfrm>
            <a:off x="234101" y="1986281"/>
            <a:ext cx="5861899" cy="32384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Content Placeholder 107"/>
          <p:cNvPicPr>
            <a:picLocks noGrp="1"/>
          </p:cNvPicPr>
          <p:nvPr>
            <p:ph sz="half" idx="4294967295"/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79" t="4961" r="12721" b="18138"/>
          <a:stretch>
            <a:fillRect/>
          </a:stretch>
        </p:blipFill>
        <p:spPr>
          <a:xfrm>
            <a:off x="6289675" y="1782051"/>
            <a:ext cx="4683125" cy="323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Picture 3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959" y="5381723"/>
            <a:ext cx="950306" cy="10398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12192000" cy="68167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092" y="3336977"/>
            <a:ext cx="1481818" cy="942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430" y="5986101"/>
            <a:ext cx="1481818" cy="9429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846" y="5230482"/>
            <a:ext cx="1753086" cy="58982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521285"/>
            <a:ext cx="1178279" cy="74981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162" y="3584734"/>
            <a:ext cx="1420051" cy="47777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236" y="4287279"/>
            <a:ext cx="1481818" cy="9429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547" y="4922563"/>
            <a:ext cx="1420051" cy="47777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635" y="4257425"/>
            <a:ext cx="1420051" cy="47777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365" y="3709215"/>
            <a:ext cx="1315115" cy="95567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268" y="3051732"/>
            <a:ext cx="906970" cy="9775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109" y="2829394"/>
            <a:ext cx="1110096" cy="11327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451" y="3404719"/>
            <a:ext cx="1215752" cy="80613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399" y="5493754"/>
            <a:ext cx="1228832" cy="114521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582" y="4280196"/>
            <a:ext cx="1038741" cy="9500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19" y="4453988"/>
            <a:ext cx="950306" cy="103987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900" y="3962297"/>
            <a:ext cx="1036901" cy="8548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  <a14:backgroundMark x1="99708" y1="74619" x2="99708" y2="75127"/>
                        <a14:backgroundMark x1="99708" y1="83249" x2="99708" y2="80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665" y="332805"/>
            <a:ext cx="4022296" cy="23101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101" y="3314459"/>
            <a:ext cx="1481818" cy="942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281" y="5303279"/>
            <a:ext cx="1481818" cy="9429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486" y="4922339"/>
            <a:ext cx="1060984" cy="106402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851" y="2959428"/>
            <a:ext cx="1157860" cy="938318"/>
          </a:xfrm>
          <a:prstGeom prst="rect">
            <a:avLst/>
          </a:prstGeom>
        </p:spPr>
      </p:pic>
      <p:pic>
        <p:nvPicPr>
          <p:cNvPr id="6" name="Picture 5" descr="powerpoint-07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40970" y="15875"/>
            <a:ext cx="1537970" cy="666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12192000" cy="68167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092" y="3336977"/>
            <a:ext cx="1481818" cy="942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400" y="4257631"/>
            <a:ext cx="1481818" cy="9429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416" y="5470512"/>
            <a:ext cx="1753086" cy="58982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521285"/>
            <a:ext cx="1178279" cy="74981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162" y="3584734"/>
            <a:ext cx="1420051" cy="47777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981" y="3979304"/>
            <a:ext cx="1481818" cy="9429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417" y="5156878"/>
            <a:ext cx="1420051" cy="47777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875" y="5493770"/>
            <a:ext cx="1420051" cy="47777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536" y="1719399"/>
            <a:ext cx="1060984" cy="106402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486" y="1864053"/>
            <a:ext cx="1157860" cy="93831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680" y="1825170"/>
            <a:ext cx="1315115" cy="95567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268" y="3051732"/>
            <a:ext cx="906970" cy="9775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109" y="2829394"/>
            <a:ext cx="1110096" cy="11327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626" y="2376654"/>
            <a:ext cx="1215752" cy="80613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614" y="3808464"/>
            <a:ext cx="1228832" cy="114521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967" y="4543721"/>
            <a:ext cx="1038741" cy="9500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704" y="4817843"/>
            <a:ext cx="950306" cy="103987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780" y="3708932"/>
            <a:ext cx="1036901" cy="8548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  <a14:backgroundMark x1="99708" y1="74619" x2="99708" y2="75127"/>
                        <a14:backgroundMark x1="99708" y1="83249" x2="99708" y2="80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665" y="332805"/>
            <a:ext cx="4022296" cy="2310181"/>
          </a:xfrm>
          <a:prstGeom prst="rect">
            <a:avLst/>
          </a:prstGeom>
        </p:spPr>
      </p:pic>
      <p:pic>
        <p:nvPicPr>
          <p:cNvPr id="46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82" y="4780968"/>
            <a:ext cx="802236" cy="43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88281" y="3824269"/>
            <a:ext cx="430466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8000"/>
                </a:solidFill>
                <a:latin typeface="Algerian" panose="04020705040A02060702" charset="0"/>
              </a:rPr>
              <a:t>ẾCH XANH MƯU TRÍ</a:t>
            </a:r>
          </a:p>
        </p:txBody>
      </p:sp>
      <p:pic>
        <p:nvPicPr>
          <p:cNvPr id="6" name="Picture 5" descr="powerpoint-07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40970" y="15875"/>
            <a:ext cx="1537970" cy="666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45"/>
            <a:ext cx="12375515" cy="67976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660" y="4530499"/>
            <a:ext cx="1481818" cy="9429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516" y="3395754"/>
            <a:ext cx="1481818" cy="94297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589" y="3551396"/>
            <a:ext cx="1420051" cy="47777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415" y="4403408"/>
            <a:ext cx="1821180" cy="1159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11" y="5049896"/>
            <a:ext cx="1420051" cy="477774"/>
          </a:xfrm>
          <a:prstGeom prst="rect">
            <a:avLst/>
          </a:prstGeom>
        </p:spPr>
      </p:pic>
      <p:pic>
        <p:nvPicPr>
          <p:cNvPr id="22" name="Picture 21">
            <a:hlinkClick r:id="" action="ppaction://noaction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790" y="3098102"/>
            <a:ext cx="1315115" cy="955679"/>
          </a:xfrm>
          <a:prstGeom prst="rect">
            <a:avLst/>
          </a:prstGeom>
        </p:spPr>
      </p:pic>
      <p:pic>
        <p:nvPicPr>
          <p:cNvPr id="23" name="Picture 22">
            <a:hlinkClick r:id="" action="ppaction://noaction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035" y="3051256"/>
            <a:ext cx="906970" cy="9775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" y="649419"/>
            <a:ext cx="3357204" cy="1928189"/>
          </a:xfrm>
          <a:prstGeom prst="rect">
            <a:avLst/>
          </a:prstGeom>
        </p:spPr>
      </p:pic>
      <p:sp>
        <p:nvSpPr>
          <p:cNvPr id="35" name="Rounded Rectangle 34">
            <a:hlinkClick r:id="rId15" action="ppaction://hlinksldjump"/>
          </p:cNvPr>
          <p:cNvSpPr/>
          <p:nvPr/>
        </p:nvSpPr>
        <p:spPr>
          <a:xfrm>
            <a:off x="2333625" y="4199890"/>
            <a:ext cx="1106170" cy="471170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srgbClr val="0000FF"/>
                </a:solidFill>
                <a:latin typeface="UTM Avo" panose="02040603050506020204" pitchFamily="18" charset="0"/>
              </a:rPr>
              <a:t>Thật</a:t>
            </a:r>
            <a:r>
              <a:rPr lang="en-US" sz="135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1350" dirty="0" err="1">
                <a:solidFill>
                  <a:srgbClr val="0000FF"/>
                </a:solidFill>
                <a:latin typeface="UTM Avo" panose="02040603050506020204" pitchFamily="18" charset="0"/>
              </a:rPr>
              <a:t>Thà</a:t>
            </a:r>
            <a:endParaRPr lang="en-US" sz="135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36" name="Rounded Rectangle 35">
            <a:hlinkClick r:id="rId16" action="ppaction://hlinksldjump"/>
          </p:cNvPr>
          <p:cNvSpPr/>
          <p:nvPr/>
        </p:nvSpPr>
        <p:spPr>
          <a:xfrm>
            <a:off x="7046595" y="4018280"/>
            <a:ext cx="1119446" cy="477520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srgbClr val="0000FF"/>
                </a:solidFill>
                <a:latin typeface="UTM Avo" panose="02040603050506020204" pitchFamily="18" charset="0"/>
              </a:rPr>
              <a:t>Cẩn</a:t>
            </a:r>
            <a:r>
              <a:rPr lang="en-US" sz="135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1350" dirty="0" err="1">
                <a:solidFill>
                  <a:srgbClr val="0000FF"/>
                </a:solidFill>
                <a:latin typeface="UTM Avo" panose="02040603050506020204" pitchFamily="18" charset="0"/>
              </a:rPr>
              <a:t>Thận</a:t>
            </a:r>
            <a:endParaRPr lang="en-US" sz="135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45" name="Rounded Rectangle 44">
            <a:hlinkClick r:id="rId17" action="ppaction://hlinksldjump"/>
          </p:cNvPr>
          <p:cNvSpPr/>
          <p:nvPr/>
        </p:nvSpPr>
        <p:spPr>
          <a:xfrm>
            <a:off x="5200015" y="5398770"/>
            <a:ext cx="1029970" cy="466725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srgbClr val="0000FF"/>
                </a:solidFill>
                <a:latin typeface="UTM Avo" panose="02040603050506020204" pitchFamily="18" charset="0"/>
              </a:rPr>
              <a:t>Sạch</a:t>
            </a:r>
            <a:r>
              <a:rPr lang="en-US" sz="135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1350" dirty="0" err="1">
                <a:solidFill>
                  <a:srgbClr val="0000FF"/>
                </a:solidFill>
                <a:latin typeface="UTM Avo" panose="02040603050506020204" pitchFamily="18" charset="0"/>
              </a:rPr>
              <a:t>Sẽ</a:t>
            </a:r>
            <a:endParaRPr lang="en-US" sz="135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092" y="3628766"/>
            <a:ext cx="1420051" cy="477774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894" y="5162938"/>
            <a:ext cx="1481818" cy="942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039" y="3722588"/>
            <a:ext cx="1420051" cy="477774"/>
          </a:xfrm>
          <a:prstGeom prst="rect">
            <a:avLst/>
          </a:prstGeom>
        </p:spPr>
      </p:pic>
      <p:pic>
        <p:nvPicPr>
          <p:cNvPr id="25" name="Picture 24">
            <a:hlinkClick r:id="" action="ppaction://noaction"/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48" y="4362278"/>
            <a:ext cx="1215752" cy="80613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894" y="2989043"/>
            <a:ext cx="950306" cy="1039878"/>
          </a:xfrm>
          <a:prstGeom prst="rect">
            <a:avLst/>
          </a:prstGeom>
        </p:spPr>
      </p:pic>
      <p:sp>
        <p:nvSpPr>
          <p:cNvPr id="6" name="Rounded Rectangle 5">
            <a:hlinkClick r:id="rId22" action="ppaction://hlinksldjump"/>
          </p:cNvPr>
          <p:cNvSpPr/>
          <p:nvPr/>
        </p:nvSpPr>
        <p:spPr>
          <a:xfrm>
            <a:off x="9184187" y="4018280"/>
            <a:ext cx="1092669" cy="477520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rgbClr val="0000FF"/>
                </a:solidFill>
                <a:latin typeface="UTM Avo" panose="02040603050506020204" pitchFamily="18" charset="0"/>
              </a:rPr>
              <a:t>Chăm chỉ</a:t>
            </a:r>
          </a:p>
        </p:txBody>
      </p:sp>
      <p:pic>
        <p:nvPicPr>
          <p:cNvPr id="7" name="Picture 6" descr="powerpoint-0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0970" y="15875"/>
            <a:ext cx="1537970" cy="666750"/>
          </a:xfrm>
          <a:prstGeom prst="rect">
            <a:avLst/>
          </a:prstGeom>
        </p:spPr>
      </p:pic>
      <p:sp>
        <p:nvSpPr>
          <p:cNvPr id="8" name="Right Arrow 7">
            <a:hlinkClick r:id="rId24" action="ppaction://hlinksldjump"/>
          </p:cNvPr>
          <p:cNvSpPr/>
          <p:nvPr/>
        </p:nvSpPr>
        <p:spPr>
          <a:xfrm>
            <a:off x="10746740" y="210820"/>
            <a:ext cx="1153160" cy="6254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5" grpId="0" bldLvl="0" animBg="1"/>
      <p:bldP spid="36" grpId="0" bldLvl="0" animBg="1"/>
      <p:bldP spid="45" grpId="0" bldLvl="0" animBg="1"/>
      <p:bldP spid="6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161925" y="487363"/>
            <a:ext cx="10052050" cy="827087"/>
          </a:xfrm>
          <a:prstGeom prst="roundRect">
            <a:avLst/>
          </a:prstGeom>
          <a:solidFill>
            <a:srgbClr val="FFC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SG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Nghe</a:t>
            </a:r>
            <a:r>
              <a:rPr lang="en-SG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SG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hát</a:t>
            </a:r>
            <a:r>
              <a:rPr lang="en-SG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SG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vận</a:t>
            </a:r>
            <a:r>
              <a:rPr lang="en-SG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SG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SG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SG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SG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SG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nhịp</a:t>
            </a:r>
            <a:r>
              <a:rPr lang="en-SG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SG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SG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SG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giơ</a:t>
            </a:r>
            <a:r>
              <a:rPr lang="en-SG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SG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ngón</a:t>
            </a:r>
            <a:r>
              <a:rPr lang="en-SG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SG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tay</a:t>
            </a:r>
            <a:r>
              <a:rPr lang="en-SG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SG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SG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SG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SG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SG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lượng</a:t>
            </a:r>
            <a:r>
              <a:rPr lang="en-SG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en-SG" sz="24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5" t="2473" r="6606" b="6608"/>
          <a:stretch/>
        </p:blipFill>
        <p:spPr>
          <a:xfrm>
            <a:off x="1277679" y="1314450"/>
            <a:ext cx="9245055" cy="5543550"/>
          </a:xfrm>
          <a:prstGeom prst="snip1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4a66ce2-2644-44e0-a192-581501b8992e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4786" y="1346199"/>
            <a:ext cx="5715000" cy="5059679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165736" y="452120"/>
            <a:ext cx="7743825" cy="754380"/>
          </a:xfrm>
          <a:prstGeom prst="roundRect">
            <a:avLst/>
          </a:prstGeom>
          <a:solidFill>
            <a:srgbClr val="00B050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en-SG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Giơ</a:t>
            </a:r>
            <a:r>
              <a:rPr lang="en-SG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ngón</a:t>
            </a:r>
            <a:r>
              <a:rPr lang="en-SG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lang="en-SG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SG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SG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lượng</a:t>
            </a:r>
            <a:endParaRPr lang="en-SG" sz="24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8" name="f7dbe589-589c-4a77-98cb-af6d91f40866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92215" y="1346200"/>
            <a:ext cx="5333365" cy="5059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0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669" y="4415396"/>
            <a:ext cx="5538060" cy="9713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444222"/>
            <a:ext cx="10052956" cy="6223555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445067" y="2979172"/>
            <a:ext cx="1327751" cy="1357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 defTabSz="9144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校园</a:t>
            </a:r>
            <a:endParaRPr lang="en-US" altLang="zh-CN" sz="4400">
              <a:solidFill>
                <a:prstClr val="white"/>
              </a:solidFill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  <a:p>
            <a:pPr algn="ctr" defTabSz="9144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88521" y="3555999"/>
            <a:ext cx="5335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nhé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! </a:t>
            </a:r>
          </a:p>
        </p:txBody>
      </p:sp>
      <p:pic>
        <p:nvPicPr>
          <p:cNvPr id="10" name="Picture 9" descr="sun14[1]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30275" y="1028700"/>
            <a:ext cx="13716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Content Placeholder 21">
            <a:hlinkClick r:id="rId7" action="ppaction://hlinksldjump"/>
          </p:cNvPr>
          <p:cNvPicPr>
            <a:picLocks noGrp="1" noChangeAspect="1"/>
          </p:cNvPicPr>
          <p:nvPr>
            <p:ph idx="4294967295"/>
          </p:nvPr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363" y="5638800"/>
            <a:ext cx="1671637" cy="121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684363" y="667262"/>
            <a:ext cx="8145437" cy="885313"/>
          </a:xfrm>
          <a:prstGeom prst="roundRect">
            <a:avLst/>
          </a:prstGeom>
          <a:gradFill>
            <a:gsLst>
              <a:gs pos="99000">
                <a:srgbClr val="14CD68"/>
              </a:gs>
              <a:gs pos="100000">
                <a:srgbClr val="0B6E38"/>
              </a:gs>
            </a:gsLst>
            <a:lin ang="5400000" scaled="0"/>
          </a:gra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TẠO THÀNH CÁC SỐ EM THÍCH</a:t>
            </a:r>
            <a:endParaRPr lang="en-SG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67" y="1552575"/>
            <a:ext cx="11137265" cy="504380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449f72e-ee5f-4bab-b776-061fa3adf237">
            <a:hlinkClick r:id="" action="ppaction://media"/>
          </p:cNvPr>
          <p:cNvPicPr>
            <a:picLocks noGrp="1" noChangeAspect="1"/>
          </p:cNvPicPr>
          <p:nvPr>
            <p:ph sz="half"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8150"/>
            <a:ext cx="12192000" cy="6419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669" y="4415396"/>
            <a:ext cx="5538060" cy="9713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788" y="857250"/>
            <a:ext cx="7214551" cy="5234824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445067" y="2979172"/>
            <a:ext cx="1327751" cy="1357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 defTabSz="9144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校园</a:t>
            </a:r>
            <a:endParaRPr lang="en-US" altLang="zh-CN" sz="4400">
              <a:solidFill>
                <a:prstClr val="white"/>
              </a:solidFill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  <a:p>
            <a:pPr algn="ctr" defTabSz="9144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50970" y="3484245"/>
            <a:ext cx="431482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en-US" sz="3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Cùng</a:t>
            </a:r>
            <a:r>
              <a:rPr lang="en-US" sz="3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3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3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nhé</a:t>
            </a:r>
            <a:r>
              <a:rPr lang="en-US" sz="3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! </a:t>
            </a: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07064" y="4094569"/>
            <a:ext cx="777875" cy="583406"/>
          </a:xfrm>
          <a:prstGeom prst="rect">
            <a:avLst/>
          </a:prstGeom>
        </p:spPr>
      </p:pic>
      <p:pic>
        <p:nvPicPr>
          <p:cNvPr id="10" name="Picture 9" descr="sun14[1]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24000" y="857250"/>
            <a:ext cx="13716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Content Placeholder 24">
            <a:hlinkClick r:id="rId10" action="ppaction://hlinksldjump"/>
          </p:cNvPr>
          <p:cNvPicPr>
            <a:picLocks noGrp="1" noChangeAspect="1"/>
          </p:cNvPicPr>
          <p:nvPr>
            <p:ph idx="4294967295"/>
          </p:nvPr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688" y="5876925"/>
            <a:ext cx="1484312" cy="981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28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272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173</Words>
  <Application>Microsoft Office PowerPoint</Application>
  <PresentationFormat>Custom</PresentationFormat>
  <Paragraphs>35</Paragraphs>
  <Slides>20</Slides>
  <Notes>2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1_Default Design</vt:lpstr>
      <vt:lpstr>Tuần 5 Bài 13: Em vui học toán</vt:lpstr>
      <vt:lpstr>PowerPoint Presentation</vt:lpstr>
      <vt:lpstr>PowerPoint Presentation</vt:lpstr>
      <vt:lpstr>PowerPoint Presentation</vt:lpstr>
      <vt:lpstr>Giơ ngón tay đúng số lượng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BIỂN BÁO GIAO THÔNG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GIẢNG TRỰC TUYẾN MÔN</dc:title>
  <dc:creator>admin</dc:creator>
  <cp:lastModifiedBy>Dang Le Phan Danh</cp:lastModifiedBy>
  <cp:revision>20</cp:revision>
  <dcterms:created xsi:type="dcterms:W3CDTF">2021-10-10T03:39:00Z</dcterms:created>
  <dcterms:modified xsi:type="dcterms:W3CDTF">2022-10-27T10:16:11Z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2C898F853D914395B1CF0AA29A16498B</vt:lpwstr>
  </property>
  <property fmtid="{D5CDD505-2E9C-101B-9397-08002B2CF9AE}" pid="3" name="KSOProductBuildVer">
    <vt:lpwstr>1033-11.2.0.10382</vt:lpwstr>
  </property>
</Properties>
</file>