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583" r:id="rId2"/>
    <p:sldId id="366" r:id="rId3"/>
    <p:sldId id="368" r:id="rId4"/>
    <p:sldId id="369" r:id="rId5"/>
    <p:sldId id="370" r:id="rId6"/>
    <p:sldId id="386" r:id="rId7"/>
    <p:sldId id="374" r:id="rId8"/>
    <p:sldId id="375" r:id="rId9"/>
    <p:sldId id="376" r:id="rId10"/>
    <p:sldId id="377" r:id="rId11"/>
    <p:sldId id="378" r:id="rId12"/>
    <p:sldId id="379" r:id="rId13"/>
    <p:sldId id="270" r:id="rId14"/>
  </p:sldIdLst>
  <p:sldSz cx="12192000" cy="6858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UTM Avo" pitchFamily="18" charset="0"/>
      <p:regular r:id="rId20"/>
      <p:bold r:id="rId21"/>
      <p:italic r:id="rId22"/>
      <p:boldItalic r:id="rId23"/>
    </p:embeddedFont>
    <p:embeddedFont>
      <p:font typeface="SimSun" pitchFamily="2" charset="-122"/>
      <p:regular r:id="rId24"/>
    </p:embeddedFont>
    <p:embeddedFont>
      <p:font typeface="Cambria Math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xmlns="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EF"/>
    <a:srgbClr val="616161"/>
    <a:srgbClr val="BE62AC"/>
    <a:srgbClr val="E8EE59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>
        <p:scale>
          <a:sx n="60" d="100"/>
          <a:sy n="60" d="100"/>
        </p:scale>
        <p:origin x="-109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4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7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2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5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1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28/10/2022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0569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0.jpeg"/><Relationship Id="rId7" Type="http://schemas.openxmlformats.org/officeDocument/2006/relationships/slide" Target="slide11.xml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11" Type="http://schemas.openxmlformats.org/officeDocument/2006/relationships/image" Target="../media/image31.png"/><Relationship Id="rId5" Type="http://schemas.openxmlformats.org/officeDocument/2006/relationships/slide" Target="slide9.xml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78690" y="265275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17: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6 </a:t>
            </a:r>
            <a:b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   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78460"/>
            <a:ext cx="8534400" cy="2771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728883" y="2095501"/>
            <a:ext cx="43348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2: 2+2=?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254250" y="4786313"/>
            <a:ext cx="3617913" cy="1077912"/>
            <a:chOff x="650211" y="3570787"/>
            <a:chExt cx="3616989" cy="1077413"/>
          </a:xfrm>
        </p:grpSpPr>
        <p:pic>
          <p:nvPicPr>
            <p:cNvPr id="35859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81590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0938" y="3570288"/>
            <a:ext cx="3617912" cy="1077912"/>
            <a:chOff x="4755813" y="3570786"/>
            <a:chExt cx="3616989" cy="1077413"/>
          </a:xfrm>
        </p:grpSpPr>
        <p:pic>
          <p:nvPicPr>
            <p:cNvPr id="35857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3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8525" y="3646488"/>
            <a:ext cx="3616325" cy="1077912"/>
            <a:chOff x="650211" y="4711478"/>
            <a:chExt cx="3616989" cy="1077413"/>
          </a:xfrm>
        </p:grpSpPr>
        <p:pic>
          <p:nvPicPr>
            <p:cNvPr id="35855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1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35853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47484" y="4911101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354310" y="62894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2420"/>
            <a:ext cx="12192000" cy="6545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01320"/>
            <a:ext cx="8534400" cy="2722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24691" y="2044701"/>
            <a:ext cx="45432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3: 3 + 1 =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56325" y="3565525"/>
            <a:ext cx="3617913" cy="1077913"/>
            <a:chOff x="650211" y="3570787"/>
            <a:chExt cx="3616989" cy="1077413"/>
          </a:xfrm>
        </p:grpSpPr>
        <p:pic>
          <p:nvPicPr>
            <p:cNvPr id="36883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81591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225" y="4860925"/>
            <a:ext cx="3617913" cy="1076325"/>
            <a:chOff x="4755813" y="3570786"/>
            <a:chExt cx="3616989" cy="1077413"/>
          </a:xfrm>
        </p:grpSpPr>
        <p:pic>
          <p:nvPicPr>
            <p:cNvPr id="36881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1" y="3729126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8525" y="3646488"/>
            <a:ext cx="3616325" cy="1077912"/>
            <a:chOff x="650211" y="4711478"/>
            <a:chExt cx="3616989" cy="1077413"/>
          </a:xfrm>
        </p:grpSpPr>
        <p:pic>
          <p:nvPicPr>
            <p:cNvPr id="36879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1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36877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47484" y="4860249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9444355" y="62132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12750"/>
            <a:ext cx="8534400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24359" y="2099528"/>
            <a:ext cx="45432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4: 2 + 3 =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92838" y="4860925"/>
            <a:ext cx="3616325" cy="1076325"/>
            <a:chOff x="650211" y="3570787"/>
            <a:chExt cx="3616989" cy="1077413"/>
          </a:xfrm>
        </p:grpSpPr>
        <p:pic>
          <p:nvPicPr>
            <p:cNvPr id="37907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342985" y="3729126"/>
              <a:ext cx="564682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225" y="4860925"/>
            <a:ext cx="3617913" cy="1076325"/>
            <a:chOff x="4755813" y="3570786"/>
            <a:chExt cx="3616989" cy="1077413"/>
          </a:xfrm>
        </p:grpSpPr>
        <p:pic>
          <p:nvPicPr>
            <p:cNvPr id="37905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2" y="3729126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8525" y="3646488"/>
            <a:ext cx="3616325" cy="1077912"/>
            <a:chOff x="650211" y="4711478"/>
            <a:chExt cx="3616989" cy="1077413"/>
          </a:xfrm>
        </p:grpSpPr>
        <p:pic>
          <p:nvPicPr>
            <p:cNvPr id="37903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1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192838" y="3562350"/>
            <a:ext cx="3616325" cy="1077913"/>
            <a:chOff x="4707116" y="4806539"/>
            <a:chExt cx="3616989" cy="1077413"/>
          </a:xfrm>
        </p:grpSpPr>
        <p:pic>
          <p:nvPicPr>
            <p:cNvPr id="37901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99890" y="491860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505440" y="622343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pic>
        <p:nvPicPr>
          <p:cNvPr id="163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" y="1320800"/>
            <a:ext cx="11100435" cy="5182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20"/>
          <p:cNvSpPr txBox="1"/>
          <p:nvPr/>
        </p:nvSpPr>
        <p:spPr>
          <a:xfrm>
            <a:off x="525755" y="123190"/>
            <a:ext cx="11176000" cy="1254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2: Nêu các phép tính còn thiếu: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t="8182" b="10242"/>
          <a:stretch>
            <a:fillRect/>
          </a:stretch>
        </p:blipFill>
        <p:spPr>
          <a:xfrm>
            <a:off x="2946400" y="2471420"/>
            <a:ext cx="2087245" cy="86550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325" y="2477770"/>
            <a:ext cx="2000250" cy="88582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l="1735" t="3030" b="6182"/>
          <a:stretch>
            <a:fillRect/>
          </a:stretch>
        </p:blipFill>
        <p:spPr>
          <a:xfrm>
            <a:off x="7046595" y="2437765"/>
            <a:ext cx="2018030" cy="92646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 b="8571"/>
          <a:stretch>
            <a:fillRect/>
          </a:stretch>
        </p:blipFill>
        <p:spPr>
          <a:xfrm>
            <a:off x="868045" y="4531360"/>
            <a:ext cx="2011045" cy="871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78140" y="4287520"/>
            <a:ext cx="3621405" cy="2344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t="-1189" r="87703" b="57911"/>
          <a:stretch>
            <a:fillRect/>
          </a:stretch>
        </p:blipFill>
        <p:spPr>
          <a:xfrm>
            <a:off x="868045" y="274320"/>
            <a:ext cx="1025525" cy="113030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850226" y="2780386"/>
            <a:ext cx="1851529" cy="34083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63" y="1475105"/>
            <a:ext cx="8516937" cy="2792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20"/>
          <p:cNvSpPr txBox="1"/>
          <p:nvPr/>
        </p:nvSpPr>
        <p:spPr>
          <a:xfrm>
            <a:off x="190183" y="226060"/>
            <a:ext cx="11176000" cy="1254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3: Tính (theo mẫu):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333" y="4537075"/>
            <a:ext cx="835025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358" y="4587875"/>
            <a:ext cx="1009650" cy="1128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008" y="4541838"/>
            <a:ext cx="1457325" cy="1233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522514" y="2327910"/>
            <a:ext cx="3584394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2 + 0 =  …..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4 + 0 =  …..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71703" y="2327910"/>
            <a:ext cx="3423285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 + 0 =  …..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+ 0 =  …..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1866" y="2327910"/>
            <a:ext cx="3423286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0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+ 1 =   …..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0 + 3 =  ….. </a:t>
            </a:r>
          </a:p>
        </p:txBody>
      </p:sp>
      <p:sp>
        <p:nvSpPr>
          <p:cNvPr id="10" name="Text Box 20"/>
          <p:cNvSpPr txBox="1"/>
          <p:nvPr/>
        </p:nvSpPr>
        <p:spPr>
          <a:xfrm>
            <a:off x="2844528" y="271902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2844528" y="355087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 Box 20"/>
          <p:cNvSpPr txBox="1"/>
          <p:nvPr/>
        </p:nvSpPr>
        <p:spPr>
          <a:xfrm>
            <a:off x="6367350" y="2150425"/>
            <a:ext cx="1095375" cy="10509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 Box 20"/>
          <p:cNvSpPr txBox="1"/>
          <p:nvPr/>
        </p:nvSpPr>
        <p:spPr>
          <a:xfrm>
            <a:off x="6367667" y="2920201"/>
            <a:ext cx="1095375" cy="10509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 Box 20"/>
          <p:cNvSpPr txBox="1"/>
          <p:nvPr/>
        </p:nvSpPr>
        <p:spPr>
          <a:xfrm>
            <a:off x="10313515" y="271780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10313198" y="350774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75322"/>
            <a:ext cx="2476499" cy="1682678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60" y="5185410"/>
            <a:ext cx="2093595" cy="16827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sp>
        <p:nvSpPr>
          <p:cNvPr id="21506" name="Text Box 20"/>
          <p:cNvSpPr txBox="1"/>
          <p:nvPr/>
        </p:nvSpPr>
        <p:spPr>
          <a:xfrm>
            <a:off x="508000" y="381635"/>
            <a:ext cx="111760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4: Nêu phép tính thích h</a:t>
            </a: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ợp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</a:t>
            </a: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mỗi tranh vẽ: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6" t="19122" r="5062" b="6015"/>
          <a:stretch/>
        </p:blipFill>
        <p:spPr>
          <a:xfrm>
            <a:off x="1638299" y="1396365"/>
            <a:ext cx="8695873" cy="2637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91" r="5605"/>
          <a:stretch/>
        </p:blipFill>
        <p:spPr>
          <a:xfrm>
            <a:off x="1638300" y="3570514"/>
            <a:ext cx="8695872" cy="282584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5055" y="4705985"/>
            <a:ext cx="7967345" cy="199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79645" y="5161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0300" y="5145088"/>
            <a:ext cx="819150" cy="101473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6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vi-VN" sz="6000" dirty="0">
              <a:solidFill>
                <a:schemeClr val="tx1"/>
              </a:solidFill>
              <a:latin typeface="UTM Avo" panose="020406030505060202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42" t="39454" r="38434" b="7074"/>
          <a:stretch/>
        </p:blipFill>
        <p:spPr>
          <a:xfrm>
            <a:off x="1574799" y="774065"/>
            <a:ext cx="9042401" cy="41062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923" t="5323" r="32356" b="5310"/>
          <a:stretch>
            <a:fillRect/>
          </a:stretch>
        </p:blipFill>
        <p:spPr>
          <a:xfrm>
            <a:off x="2047875" y="915670"/>
            <a:ext cx="8615045" cy="3306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5855" y="4467225"/>
            <a:ext cx="8388350" cy="1999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19E1BD-8975-4054-878B-64A456490144}"/>
              </a:ext>
            </a:extLst>
          </p:cNvPr>
          <p:cNvSpPr txBox="1"/>
          <p:nvPr/>
        </p:nvSpPr>
        <p:spPr>
          <a:xfrm>
            <a:off x="4817745" y="4907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D27E50-A273-4B6A-8C56-1F2ECCDE6F89}"/>
              </a:ext>
            </a:extLst>
          </p:cNvPr>
          <p:cNvSpPr txBox="1"/>
          <p:nvPr/>
        </p:nvSpPr>
        <p:spPr>
          <a:xfrm>
            <a:off x="3090545" y="4945062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E6DF40-B2B6-4679-8C94-A74294DCB597}"/>
              </a:ext>
            </a:extLst>
          </p:cNvPr>
          <p:cNvSpPr txBox="1"/>
          <p:nvPr/>
        </p:nvSpPr>
        <p:spPr>
          <a:xfrm>
            <a:off x="6590030" y="4945062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D91878-D53B-476F-B358-477E037C6CF1}"/>
              </a:ext>
            </a:extLst>
          </p:cNvPr>
          <p:cNvSpPr txBox="1"/>
          <p:nvPr/>
        </p:nvSpPr>
        <p:spPr>
          <a:xfrm>
            <a:off x="9270365" y="4907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369570"/>
            <a:ext cx="12192635" cy="642683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11" name="con rua" descr="C:\Users\DV4T\Desktop\11954219702032981752johnny_automatic_turtle.svg.m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470" y="5147945"/>
            <a:ext cx="1022985" cy="1471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612390" y="1556385"/>
            <a:ext cx="726630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 </a:t>
            </a:r>
            <a:r>
              <a:rPr lang="en-US" altLang="en-US" sz="4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RÙA</a:t>
            </a:r>
            <a:r>
              <a:rPr lang="en-US" altLang="en-US" sz="4800" b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4800" b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endParaRPr lang="vi-VN" altLang="en-US" sz="4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5c63d3885db7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2127" y="-9669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-635" y="369570"/>
            <a:ext cx="12192635" cy="6426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2" descr="C:\Users\DV4T\Desktop\11949889902017314491saphire_ganson.svg.m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208" y="5838190"/>
            <a:ext cx="801687" cy="798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Rectangle 39">
            <a:hlinkClick r:id="rId5" action="ppaction://hlinksldjump"/>
          </p:cNvPr>
          <p:cNvSpPr/>
          <p:nvPr/>
        </p:nvSpPr>
        <p:spPr>
          <a:xfrm>
            <a:off x="7886309" y="3928745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6881739" y="3044825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5771124" y="2562860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Rectangle 42">
            <a:hlinkClick r:id="rId8" action="ppaction://hlinksldjump"/>
          </p:cNvPr>
          <p:cNvSpPr/>
          <p:nvPr/>
        </p:nvSpPr>
        <p:spPr>
          <a:xfrm>
            <a:off x="4661144" y="2460625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0" name="KC1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4758" y="4560888"/>
            <a:ext cx="9144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KC2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0675" y="3672840"/>
            <a:ext cx="914400" cy="830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KC3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483" y="3167698"/>
            <a:ext cx="9144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KC4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1705" y="3167698"/>
            <a:ext cx="9144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WINN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180" y="762635"/>
            <a:ext cx="1667510" cy="154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 rua" descr="C:\Users\DV4T\Desktop\11954219702032981752johnny_automatic_turtle.svg.m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80000">
            <a:off x="8035290" y="5678805"/>
            <a:ext cx="776288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849630" y="617855"/>
            <a:ext cx="1383665" cy="711200"/>
          </a:xfrm>
          <a:prstGeom prst="rightArrow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125 0.0062037 L -0.0325521 -0.143519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3333 -0.182222 L -0.0931771 -0.277593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583 -0.272685 L -0.186406 -0.346574 " pathEditMode="relative" rAng="0" ptsTypes="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76 -0.339907 L -0.227656 -0.367407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281 -0.352222 L -0.338802 -0.392407 " pathEditMode="relative" rAng="0" ptsTypes="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1785"/>
            <a:ext cx="12134215" cy="6489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12115"/>
            <a:ext cx="8534400" cy="2673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728883" y="1981201"/>
            <a:ext cx="43348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1: 1+1=?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174875" y="3570288"/>
            <a:ext cx="3616325" cy="1077912"/>
            <a:chOff x="650211" y="3570787"/>
            <a:chExt cx="3616989" cy="1077413"/>
          </a:xfrm>
        </p:grpSpPr>
        <p:pic>
          <p:nvPicPr>
            <p:cNvPr id="34835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81467" y="372912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0938" y="3570288"/>
            <a:ext cx="3617912" cy="1077912"/>
            <a:chOff x="4755813" y="3570786"/>
            <a:chExt cx="3616989" cy="1077413"/>
          </a:xfrm>
        </p:grpSpPr>
        <p:pic>
          <p:nvPicPr>
            <p:cNvPr id="34833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3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74875" y="4711700"/>
            <a:ext cx="3616325" cy="1077913"/>
            <a:chOff x="650211" y="4711478"/>
            <a:chExt cx="3616989" cy="1077413"/>
          </a:xfrm>
        </p:grpSpPr>
        <p:pic>
          <p:nvPicPr>
            <p:cNvPr id="34831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2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34829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47484" y="4860249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9896475" y="6133895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151</Words>
  <Application>Microsoft Office PowerPoint</Application>
  <PresentationFormat>Custom</PresentationFormat>
  <Paragraphs>58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UTM Avo</vt:lpstr>
      <vt:lpstr>SimSun</vt:lpstr>
      <vt:lpstr>Cambria Math</vt:lpstr>
      <vt:lpstr>Times New Roman</vt:lpstr>
      <vt:lpstr>Green Color</vt:lpstr>
      <vt:lpstr>Tuần 7 Bài 17: Phép cộng trong phạm vi 6       (tiếp theo)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55</cp:revision>
  <dcterms:created xsi:type="dcterms:W3CDTF">2021-11-01T08:16:00Z</dcterms:created>
  <dcterms:modified xsi:type="dcterms:W3CDTF">2022-10-28T07:23:15Z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33F482370A08472AB447977C1944926F</vt:lpwstr>
  </property>
  <property fmtid="{D5CDD505-2E9C-101B-9397-08002B2CF9AE}" pid="3" name="KSOProductBuildVer">
    <vt:lpwstr>1033-11.2.0.10382</vt:lpwstr>
  </property>
</Properties>
</file>