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5"/>
  </p:notesMasterIdLst>
  <p:sldIdLst>
    <p:sldId id="300" r:id="rId2"/>
    <p:sldId id="322" r:id="rId3"/>
    <p:sldId id="323" r:id="rId4"/>
    <p:sldId id="324" r:id="rId5"/>
    <p:sldId id="312" r:id="rId6"/>
    <p:sldId id="273" r:id="rId7"/>
    <p:sldId id="274" r:id="rId8"/>
    <p:sldId id="275" r:id="rId9"/>
    <p:sldId id="301" r:id="rId10"/>
    <p:sldId id="302" r:id="rId11"/>
    <p:sldId id="325" r:id="rId12"/>
    <p:sldId id="315" r:id="rId13"/>
    <p:sldId id="32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-73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DA8E6DE9-D8D0-4D3B-8850-4C89614AEA71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3A7C822-5B09-45E5-B6D8-B774D202E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748504"/>
      </p:ext>
    </p:extLst>
  </p:cSld>
  <p:clrMapOvr>
    <a:masterClrMapping/>
  </p:clrMapOvr>
  <p:transition spd="slow"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9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1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3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94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2146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943929"/>
      </p:ext>
    </p:extLst>
  </p:cSld>
  <p:clrMapOvr>
    <a:masterClrMapping/>
  </p:clrMapOvr>
  <p:transition spd="slow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711" r:id="rId4"/>
    <p:sldLayoutId id="2147483712" r:id="rId5"/>
    <p:sldLayoutId id="2147483713" r:id="rId6"/>
    <p:sldLayoutId id="2147483714" r:id="rId7"/>
    <p:sldLayoutId id="2147483832" r:id="rId8"/>
    <p:sldLayoutId id="2147483833" r:id="rId9"/>
    <p:sldLayoutId id="214748383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88154" y="1648606"/>
            <a:ext cx="481574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23: p – ph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2">
            <a:extLst>
              <a:ext uri="{FF2B5EF4-FFF2-40B4-BE49-F238E27FC236}">
                <a16:creationId xmlns="" xmlns:a16="http://schemas.microsoft.com/office/drawing/2014/main" id="{DE27AD85-66C2-4789-BFBA-C868141A13A1}"/>
              </a:ext>
            </a:extLst>
          </p:cNvPr>
          <p:cNvGrpSpPr>
            <a:grpSpLocks/>
          </p:cNvGrpSpPr>
          <p:nvPr/>
        </p:nvGrpSpPr>
        <p:grpSpPr bwMode="auto">
          <a:xfrm>
            <a:off x="9440863" y="4498975"/>
            <a:ext cx="1652587" cy="1825625"/>
            <a:chOff x="11173066" y="3333751"/>
            <a:chExt cx="2768600" cy="3059113"/>
          </a:xfrm>
        </p:grpSpPr>
        <p:sp>
          <p:nvSpPr>
            <p:cNvPr id="67625" name="Freeform 5">
              <a:extLst>
                <a:ext uri="{FF2B5EF4-FFF2-40B4-BE49-F238E27FC236}">
                  <a16:creationId xmlns="" xmlns:a16="http://schemas.microsoft.com/office/drawing/2014/main" id="{10EAF7C4-8EBD-4908-A310-C9A3027EF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2147483646 w 496"/>
                <a:gd name="T1" fmla="*/ 2147483646 h 650"/>
                <a:gd name="T2" fmla="*/ 2147483646 w 496"/>
                <a:gd name="T3" fmla="*/ 2147483646 h 650"/>
                <a:gd name="T4" fmla="*/ 2147483646 w 496"/>
                <a:gd name="T5" fmla="*/ 2147483646 h 650"/>
                <a:gd name="T6" fmla="*/ 2147483646 w 496"/>
                <a:gd name="T7" fmla="*/ 2147483646 h 650"/>
                <a:gd name="T8" fmla="*/ 2147483646 w 496"/>
                <a:gd name="T9" fmla="*/ 2147483646 h 650"/>
                <a:gd name="T10" fmla="*/ 2147483646 w 496"/>
                <a:gd name="T11" fmla="*/ 2147483646 h 650"/>
                <a:gd name="T12" fmla="*/ 2147483646 w 496"/>
                <a:gd name="T13" fmla="*/ 2147483646 h 650"/>
                <a:gd name="T14" fmla="*/ 2147483646 w 496"/>
                <a:gd name="T15" fmla="*/ 2147483646 h 650"/>
                <a:gd name="T16" fmla="*/ 2147483646 w 496"/>
                <a:gd name="T17" fmla="*/ 2147483646 h 650"/>
                <a:gd name="T18" fmla="*/ 2147483646 w 496"/>
                <a:gd name="T19" fmla="*/ 2147483646 h 6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6" name="Freeform 6">
              <a:extLst>
                <a:ext uri="{FF2B5EF4-FFF2-40B4-BE49-F238E27FC236}">
                  <a16:creationId xmlns="" xmlns:a16="http://schemas.microsoft.com/office/drawing/2014/main" id="{58C50EB7-3CE1-486C-8974-60801A68C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2147483646 w 737"/>
                <a:gd name="T1" fmla="*/ 0 h 291"/>
                <a:gd name="T2" fmla="*/ 2147483646 w 737"/>
                <a:gd name="T3" fmla="*/ 2147483646 h 291"/>
                <a:gd name="T4" fmla="*/ 2147483646 w 737"/>
                <a:gd name="T5" fmla="*/ 2147483646 h 291"/>
                <a:gd name="T6" fmla="*/ 0 w 737"/>
                <a:gd name="T7" fmla="*/ 2147483646 h 291"/>
                <a:gd name="T8" fmla="*/ 2147483646 w 737"/>
                <a:gd name="T9" fmla="*/ 2147483646 h 291"/>
                <a:gd name="T10" fmla="*/ 2147483646 w 737"/>
                <a:gd name="T11" fmla="*/ 2147483646 h 291"/>
                <a:gd name="T12" fmla="*/ 2147483646 w 737"/>
                <a:gd name="T13" fmla="*/ 0 h 2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7" name="Freeform 7">
              <a:extLst>
                <a:ext uri="{FF2B5EF4-FFF2-40B4-BE49-F238E27FC236}">
                  <a16:creationId xmlns="" xmlns:a16="http://schemas.microsoft.com/office/drawing/2014/main" id="{B430B42C-8803-432A-BB7A-47363FA0C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2147483646 h 356"/>
                <a:gd name="T2" fmla="*/ 0 w 148"/>
                <a:gd name="T3" fmla="*/ 2147483646 h 356"/>
                <a:gd name="T4" fmla="*/ 0 w 148"/>
                <a:gd name="T5" fmla="*/ 2147483646 h 356"/>
                <a:gd name="T6" fmla="*/ 2147483646 w 148"/>
                <a:gd name="T7" fmla="*/ 2147483646 h 356"/>
                <a:gd name="T8" fmla="*/ 2147483646 w 148"/>
                <a:gd name="T9" fmla="*/ 2147483646 h 356"/>
                <a:gd name="T10" fmla="*/ 2147483646 w 148"/>
                <a:gd name="T11" fmla="*/ 2147483646 h 356"/>
                <a:gd name="T12" fmla="*/ 0 w 148"/>
                <a:gd name="T13" fmla="*/ 2147483646 h 3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8" name="Freeform 8">
              <a:extLst>
                <a:ext uri="{FF2B5EF4-FFF2-40B4-BE49-F238E27FC236}">
                  <a16:creationId xmlns="" xmlns:a16="http://schemas.microsoft.com/office/drawing/2014/main" id="{306C6911-1A19-40EF-965B-419894A0F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2147483646 w 76"/>
                <a:gd name="T1" fmla="*/ 2147483646 h 110"/>
                <a:gd name="T2" fmla="*/ 2147483646 w 76"/>
                <a:gd name="T3" fmla="*/ 2147483646 h 110"/>
                <a:gd name="T4" fmla="*/ 2147483646 w 76"/>
                <a:gd name="T5" fmla="*/ 2147483646 h 110"/>
                <a:gd name="T6" fmla="*/ 2147483646 w 76"/>
                <a:gd name="T7" fmla="*/ 2147483646 h 110"/>
                <a:gd name="T8" fmla="*/ 2147483646 w 76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9" name="Freeform 9">
              <a:extLst>
                <a:ext uri="{FF2B5EF4-FFF2-40B4-BE49-F238E27FC236}">
                  <a16:creationId xmlns="" xmlns:a16="http://schemas.microsoft.com/office/drawing/2014/main" id="{BC2579B0-4111-4F79-8BE9-61839437C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2147483646 w 75"/>
                <a:gd name="T1" fmla="*/ 2147483646 h 110"/>
                <a:gd name="T2" fmla="*/ 2147483646 w 75"/>
                <a:gd name="T3" fmla="*/ 2147483646 h 110"/>
                <a:gd name="T4" fmla="*/ 2147483646 w 75"/>
                <a:gd name="T5" fmla="*/ 2147483646 h 110"/>
                <a:gd name="T6" fmla="*/ 2147483646 w 75"/>
                <a:gd name="T7" fmla="*/ 2147483646 h 110"/>
                <a:gd name="T8" fmla="*/ 2147483646 w 75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0" name="Freeform 10">
              <a:extLst>
                <a:ext uri="{FF2B5EF4-FFF2-40B4-BE49-F238E27FC236}">
                  <a16:creationId xmlns="" xmlns:a16="http://schemas.microsoft.com/office/drawing/2014/main" id="{FFCDA0EF-8D74-409E-B011-A127E3AF2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2147483646 w 148"/>
                <a:gd name="T1" fmla="*/ 0 h 51"/>
                <a:gd name="T2" fmla="*/ 0 w 148"/>
                <a:gd name="T3" fmla="*/ 0 h 51"/>
                <a:gd name="T4" fmla="*/ 0 w 148"/>
                <a:gd name="T5" fmla="*/ 2147483646 h 51"/>
                <a:gd name="T6" fmla="*/ 2147483646 w 148"/>
                <a:gd name="T7" fmla="*/ 2147483646 h 51"/>
                <a:gd name="T8" fmla="*/ 2147483646 w 148"/>
                <a:gd name="T9" fmla="*/ 2147483646 h 51"/>
                <a:gd name="T10" fmla="*/ 2147483646 w 148"/>
                <a:gd name="T11" fmla="*/ 0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1" name="Freeform 11">
              <a:extLst>
                <a:ext uri="{FF2B5EF4-FFF2-40B4-BE49-F238E27FC236}">
                  <a16:creationId xmlns="" xmlns:a16="http://schemas.microsoft.com/office/drawing/2014/main" id="{93668E9B-9E44-49BF-925E-7B26FB2A4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147483646 w 406"/>
                <a:gd name="T1" fmla="*/ 2147483646 h 450"/>
                <a:gd name="T2" fmla="*/ 2147483646 w 406"/>
                <a:gd name="T3" fmla="*/ 2147483646 h 450"/>
                <a:gd name="T4" fmla="*/ 2147483646 w 406"/>
                <a:gd name="T5" fmla="*/ 0 h 450"/>
                <a:gd name="T6" fmla="*/ 2147483646 w 406"/>
                <a:gd name="T7" fmla="*/ 2147483646 h 450"/>
                <a:gd name="T8" fmla="*/ 2147483646 w 406"/>
                <a:gd name="T9" fmla="*/ 2147483646 h 4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2" name="Freeform 12">
              <a:extLst>
                <a:ext uri="{FF2B5EF4-FFF2-40B4-BE49-F238E27FC236}">
                  <a16:creationId xmlns="" xmlns:a16="http://schemas.microsoft.com/office/drawing/2014/main" id="{1AD36DE3-4762-4A45-BD35-D75663797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2147483646 w 429"/>
                <a:gd name="T1" fmla="*/ 2147483646 h 311"/>
                <a:gd name="T2" fmla="*/ 2147483646 w 429"/>
                <a:gd name="T3" fmla="*/ 2147483646 h 311"/>
                <a:gd name="T4" fmla="*/ 2147483646 w 429"/>
                <a:gd name="T5" fmla="*/ 2147483646 h 311"/>
                <a:gd name="T6" fmla="*/ 2147483646 w 429"/>
                <a:gd name="T7" fmla="*/ 2147483646 h 311"/>
                <a:gd name="T8" fmla="*/ 2147483646 w 429"/>
                <a:gd name="T9" fmla="*/ 2147483646 h 311"/>
                <a:gd name="T10" fmla="*/ 2147483646 w 429"/>
                <a:gd name="T11" fmla="*/ 2147483646 h 311"/>
                <a:gd name="T12" fmla="*/ 2147483646 w 429"/>
                <a:gd name="T13" fmla="*/ 2147483646 h 311"/>
                <a:gd name="T14" fmla="*/ 2147483646 w 429"/>
                <a:gd name="T15" fmla="*/ 2147483646 h 311"/>
                <a:gd name="T16" fmla="*/ 2147483646 w 429"/>
                <a:gd name="T17" fmla="*/ 2147483646 h 3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3" name="Rectangle 13">
              <a:extLst>
                <a:ext uri="{FF2B5EF4-FFF2-40B4-BE49-F238E27FC236}">
                  <a16:creationId xmlns="" xmlns:a16="http://schemas.microsoft.com/office/drawing/2014/main" id="{080BC940-3D70-4879-8BBB-9756D1E4D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4" name="Rectangle 14">
              <a:extLst>
                <a:ext uri="{FF2B5EF4-FFF2-40B4-BE49-F238E27FC236}">
                  <a16:creationId xmlns="" xmlns:a16="http://schemas.microsoft.com/office/drawing/2014/main" id="{529DABAA-671B-4D5F-89CE-438F65CA6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5" name="Freeform 15">
              <a:extLst>
                <a:ext uri="{FF2B5EF4-FFF2-40B4-BE49-F238E27FC236}">
                  <a16:creationId xmlns="" xmlns:a16="http://schemas.microsoft.com/office/drawing/2014/main" id="{902B9A97-1C3F-4A92-9917-09A1435EB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2147483646 w 296"/>
                <a:gd name="T1" fmla="*/ 0 h 360"/>
                <a:gd name="T2" fmla="*/ 0 w 296"/>
                <a:gd name="T3" fmla="*/ 2147483646 h 360"/>
                <a:gd name="T4" fmla="*/ 2147483646 w 296"/>
                <a:gd name="T5" fmla="*/ 2147483646 h 360"/>
                <a:gd name="T6" fmla="*/ 2147483646 w 296"/>
                <a:gd name="T7" fmla="*/ 2147483646 h 360"/>
                <a:gd name="T8" fmla="*/ 2147483646 w 296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6" name="Freeform 16">
              <a:extLst>
                <a:ext uri="{FF2B5EF4-FFF2-40B4-BE49-F238E27FC236}">
                  <a16:creationId xmlns="" xmlns:a16="http://schemas.microsoft.com/office/drawing/2014/main" id="{44C76BB6-DF8F-460D-BB8F-692176ACC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2147483646 w 296"/>
                <a:gd name="T1" fmla="*/ 0 h 360"/>
                <a:gd name="T2" fmla="*/ 0 w 296"/>
                <a:gd name="T3" fmla="*/ 2147483646 h 360"/>
                <a:gd name="T4" fmla="*/ 2147483646 w 296"/>
                <a:gd name="T5" fmla="*/ 2147483646 h 360"/>
                <a:gd name="T6" fmla="*/ 2147483646 w 296"/>
                <a:gd name="T7" fmla="*/ 2147483646 h 360"/>
                <a:gd name="T8" fmla="*/ 2147483646 w 296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7" name="Freeform 17">
              <a:extLst>
                <a:ext uri="{FF2B5EF4-FFF2-40B4-BE49-F238E27FC236}">
                  <a16:creationId xmlns="" xmlns:a16="http://schemas.microsoft.com/office/drawing/2014/main" id="{F35216C0-1323-4429-BC27-9980A0500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2147483646 w 305"/>
                <a:gd name="T1" fmla="*/ 0 h 360"/>
                <a:gd name="T2" fmla="*/ 2147483646 w 305"/>
                <a:gd name="T3" fmla="*/ 2147483646 h 360"/>
                <a:gd name="T4" fmla="*/ 2147483646 w 305"/>
                <a:gd name="T5" fmla="*/ 2147483646 h 360"/>
                <a:gd name="T6" fmla="*/ 0 w 305"/>
                <a:gd name="T7" fmla="*/ 2147483646 h 360"/>
                <a:gd name="T8" fmla="*/ 2147483646 w 305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8" name="Freeform 18">
              <a:extLst>
                <a:ext uri="{FF2B5EF4-FFF2-40B4-BE49-F238E27FC236}">
                  <a16:creationId xmlns="" xmlns:a16="http://schemas.microsoft.com/office/drawing/2014/main" id="{388FCCE0-3515-4060-AD7E-BAA103406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2147483646 w 305"/>
                <a:gd name="T1" fmla="*/ 0 h 360"/>
                <a:gd name="T2" fmla="*/ 2147483646 w 305"/>
                <a:gd name="T3" fmla="*/ 2147483646 h 360"/>
                <a:gd name="T4" fmla="*/ 2147483646 w 305"/>
                <a:gd name="T5" fmla="*/ 2147483646 h 360"/>
                <a:gd name="T6" fmla="*/ 0 w 305"/>
                <a:gd name="T7" fmla="*/ 2147483646 h 360"/>
                <a:gd name="T8" fmla="*/ 2147483646 w 305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9" name="Freeform 19">
              <a:extLst>
                <a:ext uri="{FF2B5EF4-FFF2-40B4-BE49-F238E27FC236}">
                  <a16:creationId xmlns="" xmlns:a16="http://schemas.microsoft.com/office/drawing/2014/main" id="{88FE36F7-22B8-4900-A563-757A7E8800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147483646 w 316"/>
                <a:gd name="T1" fmla="*/ 2147483646 h 116"/>
                <a:gd name="T2" fmla="*/ 2147483646 w 316"/>
                <a:gd name="T3" fmla="*/ 2147483646 h 116"/>
                <a:gd name="T4" fmla="*/ 2147483646 w 316"/>
                <a:gd name="T5" fmla="*/ 2147483646 h 116"/>
                <a:gd name="T6" fmla="*/ 2147483646 w 316"/>
                <a:gd name="T7" fmla="*/ 2147483646 h 116"/>
                <a:gd name="T8" fmla="*/ 2147483646 w 316"/>
                <a:gd name="T9" fmla="*/ 2147483646 h 116"/>
                <a:gd name="T10" fmla="*/ 2147483646 w 316"/>
                <a:gd name="T11" fmla="*/ 2147483646 h 116"/>
                <a:gd name="T12" fmla="*/ 2147483646 w 316"/>
                <a:gd name="T13" fmla="*/ 2147483646 h 116"/>
                <a:gd name="T14" fmla="*/ 2147483646 w 316"/>
                <a:gd name="T15" fmla="*/ 2147483646 h 116"/>
                <a:gd name="T16" fmla="*/ 2147483646 w 316"/>
                <a:gd name="T17" fmla="*/ 2147483646 h 116"/>
                <a:gd name="T18" fmla="*/ 2147483646 w 316"/>
                <a:gd name="T19" fmla="*/ 2147483646 h 116"/>
                <a:gd name="T20" fmla="*/ 2147483646 w 316"/>
                <a:gd name="T21" fmla="*/ 2147483646 h 116"/>
                <a:gd name="T22" fmla="*/ 2147483646 w 316"/>
                <a:gd name="T23" fmla="*/ 2147483646 h 116"/>
                <a:gd name="T24" fmla="*/ 2147483646 w 316"/>
                <a:gd name="T25" fmla="*/ 2147483646 h 116"/>
                <a:gd name="T26" fmla="*/ 2147483646 w 316"/>
                <a:gd name="T27" fmla="*/ 2147483646 h 116"/>
                <a:gd name="T28" fmla="*/ 2147483646 w 316"/>
                <a:gd name="T29" fmla="*/ 2147483646 h 116"/>
                <a:gd name="T30" fmla="*/ 2147483646 w 316"/>
                <a:gd name="T31" fmla="*/ 2147483646 h 116"/>
                <a:gd name="T32" fmla="*/ 2147483646 w 316"/>
                <a:gd name="T33" fmla="*/ 2147483646 h 116"/>
                <a:gd name="T34" fmla="*/ 2147483646 w 316"/>
                <a:gd name="T35" fmla="*/ 2147483646 h 116"/>
                <a:gd name="T36" fmla="*/ 2147483646 w 316"/>
                <a:gd name="T37" fmla="*/ 2147483646 h 116"/>
                <a:gd name="T38" fmla="*/ 2147483646 w 316"/>
                <a:gd name="T39" fmla="*/ 2147483646 h 116"/>
                <a:gd name="T40" fmla="*/ 2147483646 w 316"/>
                <a:gd name="T41" fmla="*/ 2147483646 h 116"/>
                <a:gd name="T42" fmla="*/ 2147483646 w 316"/>
                <a:gd name="T43" fmla="*/ 2147483646 h 116"/>
                <a:gd name="T44" fmla="*/ 2147483646 w 316"/>
                <a:gd name="T45" fmla="*/ 2147483646 h 116"/>
                <a:gd name="T46" fmla="*/ 2147483646 w 316"/>
                <a:gd name="T47" fmla="*/ 2147483646 h 116"/>
                <a:gd name="T48" fmla="*/ 2147483646 w 316"/>
                <a:gd name="T49" fmla="*/ 2147483646 h 116"/>
                <a:gd name="T50" fmla="*/ 2147483646 w 316"/>
                <a:gd name="T51" fmla="*/ 2147483646 h 116"/>
                <a:gd name="T52" fmla="*/ 2147483646 w 316"/>
                <a:gd name="T53" fmla="*/ 2147483646 h 116"/>
                <a:gd name="T54" fmla="*/ 2147483646 w 316"/>
                <a:gd name="T55" fmla="*/ 2147483646 h 116"/>
                <a:gd name="T56" fmla="*/ 2147483646 w 316"/>
                <a:gd name="T57" fmla="*/ 2147483646 h 116"/>
                <a:gd name="T58" fmla="*/ 2147483646 w 316"/>
                <a:gd name="T59" fmla="*/ 2147483646 h 116"/>
                <a:gd name="T60" fmla="*/ 2147483646 w 316"/>
                <a:gd name="T61" fmla="*/ 2147483646 h 116"/>
                <a:gd name="T62" fmla="*/ 2147483646 w 316"/>
                <a:gd name="T63" fmla="*/ 2147483646 h 116"/>
                <a:gd name="T64" fmla="*/ 2147483646 w 316"/>
                <a:gd name="T65" fmla="*/ 2147483646 h 116"/>
                <a:gd name="T66" fmla="*/ 0 w 316"/>
                <a:gd name="T67" fmla="*/ 2147483646 h 116"/>
                <a:gd name="T68" fmla="*/ 2147483646 w 316"/>
                <a:gd name="T69" fmla="*/ 2147483646 h 116"/>
                <a:gd name="T70" fmla="*/ 2147483646 w 316"/>
                <a:gd name="T71" fmla="*/ 2147483646 h 116"/>
                <a:gd name="T72" fmla="*/ 2147483646 w 316"/>
                <a:gd name="T73" fmla="*/ 2147483646 h 116"/>
                <a:gd name="T74" fmla="*/ 2147483646 w 316"/>
                <a:gd name="T75" fmla="*/ 2147483646 h 116"/>
                <a:gd name="T76" fmla="*/ 2147483646 w 316"/>
                <a:gd name="T77" fmla="*/ 2147483646 h 116"/>
                <a:gd name="T78" fmla="*/ 2147483646 w 316"/>
                <a:gd name="T79" fmla="*/ 2147483646 h 116"/>
                <a:gd name="T80" fmla="*/ 2147483646 w 316"/>
                <a:gd name="T81" fmla="*/ 2147483646 h 116"/>
                <a:gd name="T82" fmla="*/ 2147483646 w 316"/>
                <a:gd name="T83" fmla="*/ 2147483646 h 116"/>
                <a:gd name="T84" fmla="*/ 2147483646 w 316"/>
                <a:gd name="T85" fmla="*/ 2147483646 h 1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40" name="Freeform 20">
              <a:extLst>
                <a:ext uri="{FF2B5EF4-FFF2-40B4-BE49-F238E27FC236}">
                  <a16:creationId xmlns="" xmlns:a16="http://schemas.microsoft.com/office/drawing/2014/main" id="{973EF7CF-6DE3-4791-A268-ED480A71E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2147483646 w 1"/>
                <a:gd name="T1" fmla="*/ 0 w 1"/>
                <a:gd name="T2" fmla="*/ 0 w 1"/>
                <a:gd name="T3" fmla="*/ 2147483646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41" name="Freeform 21">
              <a:extLst>
                <a:ext uri="{FF2B5EF4-FFF2-40B4-BE49-F238E27FC236}">
                  <a16:creationId xmlns="" xmlns:a16="http://schemas.microsoft.com/office/drawing/2014/main" id="{0E584115-EDA3-453A-B287-8977BE170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2147483646 w 148"/>
                <a:gd name="T1" fmla="*/ 0 h 99"/>
                <a:gd name="T2" fmla="*/ 2147483646 w 148"/>
                <a:gd name="T3" fmla="*/ 2147483646 h 99"/>
                <a:gd name="T4" fmla="*/ 0 w 148"/>
                <a:gd name="T5" fmla="*/ 0 h 99"/>
                <a:gd name="T6" fmla="*/ 0 w 148"/>
                <a:gd name="T7" fmla="*/ 2147483646 h 99"/>
                <a:gd name="T8" fmla="*/ 2147483646 w 148"/>
                <a:gd name="T9" fmla="*/ 2147483646 h 99"/>
                <a:gd name="T10" fmla="*/ 2147483646 w 148"/>
                <a:gd name="T11" fmla="*/ 2147483646 h 99"/>
                <a:gd name="T12" fmla="*/ 2147483646 w 148"/>
                <a:gd name="T13" fmla="*/ 2147483646 h 99"/>
                <a:gd name="T14" fmla="*/ 2147483646 w 148"/>
                <a:gd name="T15" fmla="*/ 0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7587" name="Group 26">
            <a:extLst>
              <a:ext uri="{FF2B5EF4-FFF2-40B4-BE49-F238E27FC236}">
                <a16:creationId xmlns="" xmlns:a16="http://schemas.microsoft.com/office/drawing/2014/main" id="{60DE9140-2413-4C0D-873F-8CDA138030F6}"/>
              </a:ext>
            </a:extLst>
          </p:cNvPr>
          <p:cNvGrpSpPr>
            <a:grpSpLocks/>
          </p:cNvGrpSpPr>
          <p:nvPr/>
        </p:nvGrpSpPr>
        <p:grpSpPr bwMode="auto">
          <a:xfrm>
            <a:off x="1235075" y="4303713"/>
            <a:ext cx="1741488" cy="2001837"/>
            <a:chOff x="-2591081" y="3751264"/>
            <a:chExt cx="2917825" cy="3354388"/>
          </a:xfrm>
        </p:grpSpPr>
        <p:sp>
          <p:nvSpPr>
            <p:cNvPr id="67598" name="Freeform 22">
              <a:extLst>
                <a:ext uri="{FF2B5EF4-FFF2-40B4-BE49-F238E27FC236}">
                  <a16:creationId xmlns="" xmlns:a16="http://schemas.microsoft.com/office/drawing/2014/main" id="{7101BDAE-597F-4699-B864-1332BD30B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2147483646 w 777"/>
                <a:gd name="T1" fmla="*/ 0 h 352"/>
                <a:gd name="T2" fmla="*/ 2147483646 w 777"/>
                <a:gd name="T3" fmla="*/ 2147483646 h 352"/>
                <a:gd name="T4" fmla="*/ 0 w 777"/>
                <a:gd name="T5" fmla="*/ 2147483646 h 352"/>
                <a:gd name="T6" fmla="*/ 2147483646 w 777"/>
                <a:gd name="T7" fmla="*/ 2147483646 h 352"/>
                <a:gd name="T8" fmla="*/ 2147483646 w 777"/>
                <a:gd name="T9" fmla="*/ 2147483646 h 352"/>
                <a:gd name="T10" fmla="*/ 2147483646 w 777"/>
                <a:gd name="T11" fmla="*/ 2147483646 h 352"/>
                <a:gd name="T12" fmla="*/ 2147483646 w 777"/>
                <a:gd name="T13" fmla="*/ 2147483646 h 352"/>
                <a:gd name="T14" fmla="*/ 2147483646 w 777"/>
                <a:gd name="T15" fmla="*/ 0 h 3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599" name="Freeform 23">
              <a:extLst>
                <a:ext uri="{FF2B5EF4-FFF2-40B4-BE49-F238E27FC236}">
                  <a16:creationId xmlns="" xmlns:a16="http://schemas.microsoft.com/office/drawing/2014/main" id="{22D0842A-54C8-4904-AAB0-26F252E81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2147483646 w 777"/>
                <a:gd name="T1" fmla="*/ 0 h 352"/>
                <a:gd name="T2" fmla="*/ 2147483646 w 777"/>
                <a:gd name="T3" fmla="*/ 2147483646 h 352"/>
                <a:gd name="T4" fmla="*/ 0 w 777"/>
                <a:gd name="T5" fmla="*/ 2147483646 h 352"/>
                <a:gd name="T6" fmla="*/ 2147483646 w 777"/>
                <a:gd name="T7" fmla="*/ 2147483646 h 352"/>
                <a:gd name="T8" fmla="*/ 2147483646 w 777"/>
                <a:gd name="T9" fmla="*/ 2147483646 h 352"/>
                <a:gd name="T10" fmla="*/ 2147483646 w 777"/>
                <a:gd name="T11" fmla="*/ 2147483646 h 352"/>
                <a:gd name="T12" fmla="*/ 2147483646 w 777"/>
                <a:gd name="T13" fmla="*/ 2147483646 h 352"/>
                <a:gd name="T14" fmla="*/ 2147483646 w 777"/>
                <a:gd name="T15" fmla="*/ 0 h 3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0" name="Freeform 24">
              <a:extLst>
                <a:ext uri="{FF2B5EF4-FFF2-40B4-BE49-F238E27FC236}">
                  <a16:creationId xmlns="" xmlns:a16="http://schemas.microsoft.com/office/drawing/2014/main" id="{25C8892D-F4B3-42D2-B1D2-806F29ED0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2147483646 h 349"/>
                <a:gd name="T2" fmla="*/ 0 w 167"/>
                <a:gd name="T3" fmla="*/ 2147483646 h 349"/>
                <a:gd name="T4" fmla="*/ 0 w 167"/>
                <a:gd name="T5" fmla="*/ 2147483646 h 349"/>
                <a:gd name="T6" fmla="*/ 2147483646 w 167"/>
                <a:gd name="T7" fmla="*/ 2147483646 h 349"/>
                <a:gd name="T8" fmla="*/ 2147483646 w 167"/>
                <a:gd name="T9" fmla="*/ 2147483646 h 349"/>
                <a:gd name="T10" fmla="*/ 2147483646 w 167"/>
                <a:gd name="T11" fmla="*/ 2147483646 h 349"/>
                <a:gd name="T12" fmla="*/ 0 w 167"/>
                <a:gd name="T13" fmla="*/ 2147483646 h 3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1" name="Freeform 25">
              <a:extLst>
                <a:ext uri="{FF2B5EF4-FFF2-40B4-BE49-F238E27FC236}">
                  <a16:creationId xmlns="" xmlns:a16="http://schemas.microsoft.com/office/drawing/2014/main" id="{8A6D20EB-84B6-47E8-988E-80B829DF1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147483646 w 70"/>
                <a:gd name="T1" fmla="*/ 2147483646 h 102"/>
                <a:gd name="T2" fmla="*/ 2147483646 w 70"/>
                <a:gd name="T3" fmla="*/ 2147483646 h 102"/>
                <a:gd name="T4" fmla="*/ 2147483646 w 70"/>
                <a:gd name="T5" fmla="*/ 2147483646 h 102"/>
                <a:gd name="T6" fmla="*/ 2147483646 w 70"/>
                <a:gd name="T7" fmla="*/ 2147483646 h 102"/>
                <a:gd name="T8" fmla="*/ 2147483646 w 70"/>
                <a:gd name="T9" fmla="*/ 21474836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2" name="Freeform 26">
              <a:extLst>
                <a:ext uri="{FF2B5EF4-FFF2-40B4-BE49-F238E27FC236}">
                  <a16:creationId xmlns="" xmlns:a16="http://schemas.microsoft.com/office/drawing/2014/main" id="{3C26C868-E7B7-4E8F-B51B-DDF9CB66F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2147483646 w 70"/>
                <a:gd name="T1" fmla="*/ 2147483646 h 102"/>
                <a:gd name="T2" fmla="*/ 2147483646 w 70"/>
                <a:gd name="T3" fmla="*/ 2147483646 h 102"/>
                <a:gd name="T4" fmla="*/ 2147483646 w 70"/>
                <a:gd name="T5" fmla="*/ 2147483646 h 102"/>
                <a:gd name="T6" fmla="*/ 2147483646 w 70"/>
                <a:gd name="T7" fmla="*/ 2147483646 h 102"/>
                <a:gd name="T8" fmla="*/ 2147483646 w 70"/>
                <a:gd name="T9" fmla="*/ 21474836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3" name="Freeform 27">
              <a:extLst>
                <a:ext uri="{FF2B5EF4-FFF2-40B4-BE49-F238E27FC236}">
                  <a16:creationId xmlns="" xmlns:a16="http://schemas.microsoft.com/office/drawing/2014/main" id="{89544B39-01A2-4F46-B9FB-F4D1362E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2147483646 w 220"/>
                <a:gd name="T1" fmla="*/ 0 h 271"/>
                <a:gd name="T2" fmla="*/ 0 w 220"/>
                <a:gd name="T3" fmla="*/ 2147483646 h 271"/>
                <a:gd name="T4" fmla="*/ 2147483646 w 220"/>
                <a:gd name="T5" fmla="*/ 2147483646 h 271"/>
                <a:gd name="T6" fmla="*/ 2147483646 w 220"/>
                <a:gd name="T7" fmla="*/ 2147483646 h 271"/>
                <a:gd name="T8" fmla="*/ 2147483646 w 220"/>
                <a:gd name="T9" fmla="*/ 2147483646 h 271"/>
                <a:gd name="T10" fmla="*/ 2147483646 w 220"/>
                <a:gd name="T11" fmla="*/ 0 h 2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4" name="Freeform 28">
              <a:extLst>
                <a:ext uri="{FF2B5EF4-FFF2-40B4-BE49-F238E27FC236}">
                  <a16:creationId xmlns="" xmlns:a16="http://schemas.microsoft.com/office/drawing/2014/main" id="{DFAFAEF3-9D77-4CAC-844B-BAFA069B8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147483646 w 346"/>
                <a:gd name="T1" fmla="*/ 0 h 830"/>
                <a:gd name="T2" fmla="*/ 2147483646 w 346"/>
                <a:gd name="T3" fmla="*/ 2147483646 h 830"/>
                <a:gd name="T4" fmla="*/ 2147483646 w 346"/>
                <a:gd name="T5" fmla="*/ 2147483646 h 830"/>
                <a:gd name="T6" fmla="*/ 2147483646 w 346"/>
                <a:gd name="T7" fmla="*/ 2147483646 h 830"/>
                <a:gd name="T8" fmla="*/ 2147483646 w 346"/>
                <a:gd name="T9" fmla="*/ 2147483646 h 830"/>
                <a:gd name="T10" fmla="*/ 2147483646 w 346"/>
                <a:gd name="T11" fmla="*/ 2147483646 h 830"/>
                <a:gd name="T12" fmla="*/ 0 w 346"/>
                <a:gd name="T13" fmla="*/ 2147483646 h 830"/>
                <a:gd name="T14" fmla="*/ 2147483646 w 346"/>
                <a:gd name="T15" fmla="*/ 2147483646 h 830"/>
                <a:gd name="T16" fmla="*/ 2147483646 w 346"/>
                <a:gd name="T17" fmla="*/ 0 h 8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5" name="Freeform 29">
              <a:extLst>
                <a:ext uri="{FF2B5EF4-FFF2-40B4-BE49-F238E27FC236}">
                  <a16:creationId xmlns="" xmlns:a16="http://schemas.microsoft.com/office/drawing/2014/main" id="{72FC4488-6AC6-4849-AE93-A7F5E31BF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2147483646 w 343"/>
                <a:gd name="T1" fmla="*/ 0 h 830"/>
                <a:gd name="T2" fmla="*/ 2147483646 w 343"/>
                <a:gd name="T3" fmla="*/ 2147483646 h 830"/>
                <a:gd name="T4" fmla="*/ 0 w 343"/>
                <a:gd name="T5" fmla="*/ 2147483646 h 830"/>
                <a:gd name="T6" fmla="*/ 2147483646 w 343"/>
                <a:gd name="T7" fmla="*/ 2147483646 h 830"/>
                <a:gd name="T8" fmla="*/ 2147483646 w 343"/>
                <a:gd name="T9" fmla="*/ 2147483646 h 830"/>
                <a:gd name="T10" fmla="*/ 2147483646 w 343"/>
                <a:gd name="T11" fmla="*/ 2147483646 h 830"/>
                <a:gd name="T12" fmla="*/ 2147483646 w 343"/>
                <a:gd name="T13" fmla="*/ 2147483646 h 830"/>
                <a:gd name="T14" fmla="*/ 2147483646 w 343"/>
                <a:gd name="T15" fmla="*/ 2147483646 h 830"/>
                <a:gd name="T16" fmla="*/ 2147483646 w 343"/>
                <a:gd name="T17" fmla="*/ 0 h 8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6" name="Freeform 30">
              <a:extLst>
                <a:ext uri="{FF2B5EF4-FFF2-40B4-BE49-F238E27FC236}">
                  <a16:creationId xmlns="" xmlns:a16="http://schemas.microsoft.com/office/drawing/2014/main" id="{67F92310-794F-45FB-86B2-28B7B9CE0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2147483646 h 70"/>
                <a:gd name="T2" fmla="*/ 2147483646 w 72"/>
                <a:gd name="T3" fmla="*/ 2147483646 h 70"/>
                <a:gd name="T4" fmla="*/ 2147483646 w 72"/>
                <a:gd name="T5" fmla="*/ 2147483646 h 70"/>
                <a:gd name="T6" fmla="*/ 2147483646 w 72"/>
                <a:gd name="T7" fmla="*/ 2147483646 h 70"/>
                <a:gd name="T8" fmla="*/ 2147483646 w 72"/>
                <a:gd name="T9" fmla="*/ 0 h 70"/>
                <a:gd name="T10" fmla="*/ 0 w 72"/>
                <a:gd name="T11" fmla="*/ 2147483646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7" name="Freeform 31">
              <a:extLst>
                <a:ext uri="{FF2B5EF4-FFF2-40B4-BE49-F238E27FC236}">
                  <a16:creationId xmlns="" xmlns:a16="http://schemas.microsoft.com/office/drawing/2014/main" id="{DE81D965-0B00-4490-AE9F-84769EEF1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2147483646 w 210"/>
                <a:gd name="T1" fmla="*/ 0 h 477"/>
                <a:gd name="T2" fmla="*/ 0 w 210"/>
                <a:gd name="T3" fmla="*/ 2147483646 h 477"/>
                <a:gd name="T4" fmla="*/ 2147483646 w 210"/>
                <a:gd name="T5" fmla="*/ 2147483646 h 477"/>
                <a:gd name="T6" fmla="*/ 2147483646 w 210"/>
                <a:gd name="T7" fmla="*/ 0 h 477"/>
                <a:gd name="T8" fmla="*/ 2147483646 w 210"/>
                <a:gd name="T9" fmla="*/ 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8" name="Freeform 32">
              <a:extLst>
                <a:ext uri="{FF2B5EF4-FFF2-40B4-BE49-F238E27FC236}">
                  <a16:creationId xmlns="" xmlns:a16="http://schemas.microsoft.com/office/drawing/2014/main" id="{3F7CC1B7-84D9-4BBE-8486-04E96EDD6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2147483646 w 210"/>
                <a:gd name="T1" fmla="*/ 0 h 477"/>
                <a:gd name="T2" fmla="*/ 0 w 210"/>
                <a:gd name="T3" fmla="*/ 2147483646 h 477"/>
                <a:gd name="T4" fmla="*/ 2147483646 w 210"/>
                <a:gd name="T5" fmla="*/ 2147483646 h 477"/>
                <a:gd name="T6" fmla="*/ 2147483646 w 210"/>
                <a:gd name="T7" fmla="*/ 0 h 477"/>
                <a:gd name="T8" fmla="*/ 2147483646 w 210"/>
                <a:gd name="T9" fmla="*/ 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9" name="Freeform 33">
              <a:extLst>
                <a:ext uri="{FF2B5EF4-FFF2-40B4-BE49-F238E27FC236}">
                  <a16:creationId xmlns="" xmlns:a16="http://schemas.microsoft.com/office/drawing/2014/main" id="{F47D4216-D192-4630-B2EF-EFDE5F0DD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2147483646 w 215"/>
                <a:gd name="T1" fmla="*/ 0 h 417"/>
                <a:gd name="T2" fmla="*/ 0 w 215"/>
                <a:gd name="T3" fmla="*/ 2147483646 h 417"/>
                <a:gd name="T4" fmla="*/ 2147483646 w 215"/>
                <a:gd name="T5" fmla="*/ 2147483646 h 417"/>
                <a:gd name="T6" fmla="*/ 2147483646 w 215"/>
                <a:gd name="T7" fmla="*/ 2147483646 h 417"/>
                <a:gd name="T8" fmla="*/ 2147483646 w 215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0" name="Freeform 34">
              <a:extLst>
                <a:ext uri="{FF2B5EF4-FFF2-40B4-BE49-F238E27FC236}">
                  <a16:creationId xmlns="" xmlns:a16="http://schemas.microsoft.com/office/drawing/2014/main" id="{9A3F2290-E4ED-4B0D-8620-4A73623E6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2147483646 w 215"/>
                <a:gd name="T1" fmla="*/ 0 h 417"/>
                <a:gd name="T2" fmla="*/ 0 w 215"/>
                <a:gd name="T3" fmla="*/ 2147483646 h 417"/>
                <a:gd name="T4" fmla="*/ 2147483646 w 215"/>
                <a:gd name="T5" fmla="*/ 2147483646 h 417"/>
                <a:gd name="T6" fmla="*/ 2147483646 w 215"/>
                <a:gd name="T7" fmla="*/ 2147483646 h 417"/>
                <a:gd name="T8" fmla="*/ 2147483646 w 215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1" name="Freeform 35">
              <a:extLst>
                <a:ext uri="{FF2B5EF4-FFF2-40B4-BE49-F238E27FC236}">
                  <a16:creationId xmlns="" xmlns:a16="http://schemas.microsoft.com/office/drawing/2014/main" id="{C520AD68-4E07-45A8-86CF-5F751D9F0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2147483646 h 58"/>
                <a:gd name="T4" fmla="*/ 2147483646 w 167"/>
                <a:gd name="T5" fmla="*/ 2147483646 h 58"/>
                <a:gd name="T6" fmla="*/ 2147483646 w 167"/>
                <a:gd name="T7" fmla="*/ 2147483646 h 58"/>
                <a:gd name="T8" fmla="*/ 2147483646 w 167"/>
                <a:gd name="T9" fmla="*/ 2147483646 h 58"/>
                <a:gd name="T10" fmla="*/ 2147483646 w 167"/>
                <a:gd name="T11" fmla="*/ 0 h 58"/>
                <a:gd name="T12" fmla="*/ 0 w 167"/>
                <a:gd name="T13" fmla="*/ 0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2" name="Freeform 36">
              <a:extLst>
                <a:ext uri="{FF2B5EF4-FFF2-40B4-BE49-F238E27FC236}">
                  <a16:creationId xmlns="" xmlns:a16="http://schemas.microsoft.com/office/drawing/2014/main" id="{ADC00BEA-EFAB-4650-8291-92D13B912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2147483646 w 427"/>
                <a:gd name="T1" fmla="*/ 2147483646 h 426"/>
                <a:gd name="T2" fmla="*/ 2147483646 w 427"/>
                <a:gd name="T3" fmla="*/ 2147483646 h 426"/>
                <a:gd name="T4" fmla="*/ 2147483646 w 427"/>
                <a:gd name="T5" fmla="*/ 2147483646 h 426"/>
                <a:gd name="T6" fmla="*/ 2147483646 w 427"/>
                <a:gd name="T7" fmla="*/ 2147483646 h 426"/>
                <a:gd name="T8" fmla="*/ 2147483646 w 427"/>
                <a:gd name="T9" fmla="*/ 2147483646 h 426"/>
                <a:gd name="T10" fmla="*/ 2147483646 w 427"/>
                <a:gd name="T11" fmla="*/ 2147483646 h 4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3" name="Freeform 37">
              <a:extLst>
                <a:ext uri="{FF2B5EF4-FFF2-40B4-BE49-F238E27FC236}">
                  <a16:creationId xmlns="" xmlns:a16="http://schemas.microsoft.com/office/drawing/2014/main" id="{1E821C13-9780-4CFB-BE91-576846C65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147483646 w 513"/>
                <a:gd name="T1" fmla="*/ 0 h 473"/>
                <a:gd name="T2" fmla="*/ 2147483646 w 513"/>
                <a:gd name="T3" fmla="*/ 2147483646 h 473"/>
                <a:gd name="T4" fmla="*/ 2147483646 w 513"/>
                <a:gd name="T5" fmla="*/ 2147483646 h 473"/>
                <a:gd name="T6" fmla="*/ 2147483646 w 513"/>
                <a:gd name="T7" fmla="*/ 2147483646 h 473"/>
                <a:gd name="T8" fmla="*/ 2147483646 w 513"/>
                <a:gd name="T9" fmla="*/ 0 h 4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4" name="Freeform 38">
              <a:extLst>
                <a:ext uri="{FF2B5EF4-FFF2-40B4-BE49-F238E27FC236}">
                  <a16:creationId xmlns="" xmlns:a16="http://schemas.microsoft.com/office/drawing/2014/main" id="{109DB0A2-DD2F-4484-9D75-209D928F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2147483646 w 431"/>
                <a:gd name="T1" fmla="*/ 2147483646 h 280"/>
                <a:gd name="T2" fmla="*/ 2147483646 w 431"/>
                <a:gd name="T3" fmla="*/ 2147483646 h 280"/>
                <a:gd name="T4" fmla="*/ 2147483646 w 431"/>
                <a:gd name="T5" fmla="*/ 2147483646 h 280"/>
                <a:gd name="T6" fmla="*/ 2147483646 w 431"/>
                <a:gd name="T7" fmla="*/ 2147483646 h 280"/>
                <a:gd name="T8" fmla="*/ 2147483646 w 431"/>
                <a:gd name="T9" fmla="*/ 2147483646 h 280"/>
                <a:gd name="T10" fmla="*/ 2147483646 w 431"/>
                <a:gd name="T11" fmla="*/ 2147483646 h 2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5" name="Freeform 39">
              <a:extLst>
                <a:ext uri="{FF2B5EF4-FFF2-40B4-BE49-F238E27FC236}">
                  <a16:creationId xmlns="" xmlns:a16="http://schemas.microsoft.com/office/drawing/2014/main" id="{BE9614E2-42D1-49B1-AC37-00580EAE2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2147483646 h 41"/>
                <a:gd name="T2" fmla="*/ 2147483646 w 163"/>
                <a:gd name="T3" fmla="*/ 2147483646 h 41"/>
                <a:gd name="T4" fmla="*/ 2147483646 w 163"/>
                <a:gd name="T5" fmla="*/ 2147483646 h 41"/>
                <a:gd name="T6" fmla="*/ 2147483646 w 163"/>
                <a:gd name="T7" fmla="*/ 2147483646 h 41"/>
                <a:gd name="T8" fmla="*/ 2147483646 w 163"/>
                <a:gd name="T9" fmla="*/ 2147483646 h 41"/>
                <a:gd name="T10" fmla="*/ 2147483646 w 163"/>
                <a:gd name="T11" fmla="*/ 2147483646 h 41"/>
                <a:gd name="T12" fmla="*/ 2147483646 w 163"/>
                <a:gd name="T13" fmla="*/ 2147483646 h 41"/>
                <a:gd name="T14" fmla="*/ 0 w 163"/>
                <a:gd name="T15" fmla="*/ 2147483646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6" name="Freeform 40">
              <a:extLst>
                <a:ext uri="{FF2B5EF4-FFF2-40B4-BE49-F238E27FC236}">
                  <a16:creationId xmlns="" xmlns:a16="http://schemas.microsoft.com/office/drawing/2014/main" id="{50580ADE-0D84-4C83-B212-42C3188002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147483646 w 315"/>
                <a:gd name="T1" fmla="*/ 2147483646 h 115"/>
                <a:gd name="T2" fmla="*/ 2147483646 w 315"/>
                <a:gd name="T3" fmla="*/ 2147483646 h 115"/>
                <a:gd name="T4" fmla="*/ 2147483646 w 315"/>
                <a:gd name="T5" fmla="*/ 2147483646 h 115"/>
                <a:gd name="T6" fmla="*/ 2147483646 w 315"/>
                <a:gd name="T7" fmla="*/ 2147483646 h 115"/>
                <a:gd name="T8" fmla="*/ 2147483646 w 315"/>
                <a:gd name="T9" fmla="*/ 2147483646 h 115"/>
                <a:gd name="T10" fmla="*/ 2147483646 w 315"/>
                <a:gd name="T11" fmla="*/ 2147483646 h 115"/>
                <a:gd name="T12" fmla="*/ 2147483646 w 315"/>
                <a:gd name="T13" fmla="*/ 2147483646 h 115"/>
                <a:gd name="T14" fmla="*/ 2147483646 w 315"/>
                <a:gd name="T15" fmla="*/ 2147483646 h 115"/>
                <a:gd name="T16" fmla="*/ 2147483646 w 315"/>
                <a:gd name="T17" fmla="*/ 2147483646 h 115"/>
                <a:gd name="T18" fmla="*/ 2147483646 w 315"/>
                <a:gd name="T19" fmla="*/ 2147483646 h 115"/>
                <a:gd name="T20" fmla="*/ 2147483646 w 315"/>
                <a:gd name="T21" fmla="*/ 2147483646 h 115"/>
                <a:gd name="T22" fmla="*/ 2147483646 w 315"/>
                <a:gd name="T23" fmla="*/ 2147483646 h 115"/>
                <a:gd name="T24" fmla="*/ 2147483646 w 315"/>
                <a:gd name="T25" fmla="*/ 2147483646 h 115"/>
                <a:gd name="T26" fmla="*/ 2147483646 w 315"/>
                <a:gd name="T27" fmla="*/ 2147483646 h 115"/>
                <a:gd name="T28" fmla="*/ 2147483646 w 315"/>
                <a:gd name="T29" fmla="*/ 2147483646 h 115"/>
                <a:gd name="T30" fmla="*/ 2147483646 w 315"/>
                <a:gd name="T31" fmla="*/ 2147483646 h 115"/>
                <a:gd name="T32" fmla="*/ 2147483646 w 315"/>
                <a:gd name="T33" fmla="*/ 2147483646 h 115"/>
                <a:gd name="T34" fmla="*/ 2147483646 w 315"/>
                <a:gd name="T35" fmla="*/ 2147483646 h 115"/>
                <a:gd name="T36" fmla="*/ 2147483646 w 315"/>
                <a:gd name="T37" fmla="*/ 2147483646 h 115"/>
                <a:gd name="T38" fmla="*/ 2147483646 w 315"/>
                <a:gd name="T39" fmla="*/ 2147483646 h 115"/>
                <a:gd name="T40" fmla="*/ 2147483646 w 315"/>
                <a:gd name="T41" fmla="*/ 2147483646 h 115"/>
                <a:gd name="T42" fmla="*/ 2147483646 w 315"/>
                <a:gd name="T43" fmla="*/ 2147483646 h 115"/>
                <a:gd name="T44" fmla="*/ 2147483646 w 315"/>
                <a:gd name="T45" fmla="*/ 2147483646 h 115"/>
                <a:gd name="T46" fmla="*/ 2147483646 w 315"/>
                <a:gd name="T47" fmla="*/ 2147483646 h 115"/>
                <a:gd name="T48" fmla="*/ 2147483646 w 315"/>
                <a:gd name="T49" fmla="*/ 2147483646 h 115"/>
                <a:gd name="T50" fmla="*/ 2147483646 w 315"/>
                <a:gd name="T51" fmla="*/ 2147483646 h 115"/>
                <a:gd name="T52" fmla="*/ 2147483646 w 315"/>
                <a:gd name="T53" fmla="*/ 2147483646 h 115"/>
                <a:gd name="T54" fmla="*/ 2147483646 w 315"/>
                <a:gd name="T55" fmla="*/ 2147483646 h 115"/>
                <a:gd name="T56" fmla="*/ 2147483646 w 315"/>
                <a:gd name="T57" fmla="*/ 2147483646 h 115"/>
                <a:gd name="T58" fmla="*/ 2147483646 w 315"/>
                <a:gd name="T59" fmla="*/ 2147483646 h 115"/>
                <a:gd name="T60" fmla="*/ 2147483646 w 315"/>
                <a:gd name="T61" fmla="*/ 2147483646 h 115"/>
                <a:gd name="T62" fmla="*/ 2147483646 w 315"/>
                <a:gd name="T63" fmla="*/ 2147483646 h 115"/>
                <a:gd name="T64" fmla="*/ 2147483646 w 315"/>
                <a:gd name="T65" fmla="*/ 2147483646 h 115"/>
                <a:gd name="T66" fmla="*/ 0 w 315"/>
                <a:gd name="T67" fmla="*/ 2147483646 h 115"/>
                <a:gd name="T68" fmla="*/ 2147483646 w 315"/>
                <a:gd name="T69" fmla="*/ 2147483646 h 115"/>
                <a:gd name="T70" fmla="*/ 2147483646 w 315"/>
                <a:gd name="T71" fmla="*/ 2147483646 h 115"/>
                <a:gd name="T72" fmla="*/ 2147483646 w 315"/>
                <a:gd name="T73" fmla="*/ 2147483646 h 115"/>
                <a:gd name="T74" fmla="*/ 2147483646 w 315"/>
                <a:gd name="T75" fmla="*/ 2147483646 h 115"/>
                <a:gd name="T76" fmla="*/ 2147483646 w 315"/>
                <a:gd name="T77" fmla="*/ 2147483646 h 115"/>
                <a:gd name="T78" fmla="*/ 2147483646 w 315"/>
                <a:gd name="T79" fmla="*/ 2147483646 h 115"/>
                <a:gd name="T80" fmla="*/ 2147483646 w 315"/>
                <a:gd name="T81" fmla="*/ 2147483646 h 115"/>
                <a:gd name="T82" fmla="*/ 2147483646 w 315"/>
                <a:gd name="T83" fmla="*/ 2147483646 h 115"/>
                <a:gd name="T84" fmla="*/ 2147483646 w 315"/>
                <a:gd name="T85" fmla="*/ 2147483646 h 1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7" name="Freeform 41">
              <a:extLst>
                <a:ext uri="{FF2B5EF4-FFF2-40B4-BE49-F238E27FC236}">
                  <a16:creationId xmlns="" xmlns:a16="http://schemas.microsoft.com/office/drawing/2014/main" id="{DF14F421-08D7-4F8F-8936-A82C138BB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2147483646 w 211"/>
                <a:gd name="T1" fmla="*/ 0 h 422"/>
                <a:gd name="T2" fmla="*/ 2147483646 w 211"/>
                <a:gd name="T3" fmla="*/ 2147483646 h 422"/>
                <a:gd name="T4" fmla="*/ 2147483646 w 211"/>
                <a:gd name="T5" fmla="*/ 2147483646 h 422"/>
                <a:gd name="T6" fmla="*/ 0 w 211"/>
                <a:gd name="T7" fmla="*/ 2147483646 h 422"/>
                <a:gd name="T8" fmla="*/ 2147483646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8" name="Freeform 42">
              <a:extLst>
                <a:ext uri="{FF2B5EF4-FFF2-40B4-BE49-F238E27FC236}">
                  <a16:creationId xmlns="" xmlns:a16="http://schemas.microsoft.com/office/drawing/2014/main" id="{87B4B10F-3623-407B-AB56-436839E81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2147483646 w 211"/>
                <a:gd name="T1" fmla="*/ 0 h 422"/>
                <a:gd name="T2" fmla="*/ 2147483646 w 211"/>
                <a:gd name="T3" fmla="*/ 2147483646 h 422"/>
                <a:gd name="T4" fmla="*/ 2147483646 w 211"/>
                <a:gd name="T5" fmla="*/ 2147483646 h 422"/>
                <a:gd name="T6" fmla="*/ 0 w 211"/>
                <a:gd name="T7" fmla="*/ 2147483646 h 422"/>
                <a:gd name="T8" fmla="*/ 2147483646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9" name="Freeform 43">
              <a:extLst>
                <a:ext uri="{FF2B5EF4-FFF2-40B4-BE49-F238E27FC236}">
                  <a16:creationId xmlns="" xmlns:a16="http://schemas.microsoft.com/office/drawing/2014/main" id="{BACAB43E-8858-4096-AEFF-65B5424FE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2147483646 w 396"/>
                <a:gd name="T1" fmla="*/ 0 h 251"/>
                <a:gd name="T2" fmla="*/ 2147483646 w 396"/>
                <a:gd name="T3" fmla="*/ 2147483646 h 251"/>
                <a:gd name="T4" fmla="*/ 0 w 396"/>
                <a:gd name="T5" fmla="*/ 0 h 251"/>
                <a:gd name="T6" fmla="*/ 0 w 396"/>
                <a:gd name="T7" fmla="*/ 2147483646 h 251"/>
                <a:gd name="T8" fmla="*/ 2147483646 w 396"/>
                <a:gd name="T9" fmla="*/ 2147483646 h 251"/>
                <a:gd name="T10" fmla="*/ 2147483646 w 396"/>
                <a:gd name="T11" fmla="*/ 2147483646 h 251"/>
                <a:gd name="T12" fmla="*/ 2147483646 w 396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0" name="Freeform 44">
              <a:extLst>
                <a:ext uri="{FF2B5EF4-FFF2-40B4-BE49-F238E27FC236}">
                  <a16:creationId xmlns="" xmlns:a16="http://schemas.microsoft.com/office/drawing/2014/main" id="{96AB2EC1-84E9-48EB-9799-0F2781237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2147483646 w 396"/>
                <a:gd name="T1" fmla="*/ 0 h 251"/>
                <a:gd name="T2" fmla="*/ 2147483646 w 396"/>
                <a:gd name="T3" fmla="*/ 2147483646 h 251"/>
                <a:gd name="T4" fmla="*/ 0 w 396"/>
                <a:gd name="T5" fmla="*/ 0 h 251"/>
                <a:gd name="T6" fmla="*/ 0 w 396"/>
                <a:gd name="T7" fmla="*/ 2147483646 h 251"/>
                <a:gd name="T8" fmla="*/ 2147483646 w 396"/>
                <a:gd name="T9" fmla="*/ 2147483646 h 251"/>
                <a:gd name="T10" fmla="*/ 2147483646 w 396"/>
                <a:gd name="T11" fmla="*/ 2147483646 h 251"/>
                <a:gd name="T12" fmla="*/ 2147483646 w 396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1" name="Freeform 45">
              <a:extLst>
                <a:ext uri="{FF2B5EF4-FFF2-40B4-BE49-F238E27FC236}">
                  <a16:creationId xmlns="" xmlns:a16="http://schemas.microsoft.com/office/drawing/2014/main" id="{6BFD2F99-61C2-408E-A770-483099D13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147483646 w 2"/>
                <a:gd name="T5" fmla="*/ 2147483646 h 3"/>
                <a:gd name="T6" fmla="*/ 2147483646 w 2"/>
                <a:gd name="T7" fmla="*/ 2147483646 h 3"/>
                <a:gd name="T8" fmla="*/ 0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2" name="Freeform 46">
              <a:extLst>
                <a:ext uri="{FF2B5EF4-FFF2-40B4-BE49-F238E27FC236}">
                  <a16:creationId xmlns="" xmlns:a16="http://schemas.microsoft.com/office/drawing/2014/main" id="{64D5824F-40B6-4E1E-9B7B-25F8ED31D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147483646 w 2"/>
                <a:gd name="T5" fmla="*/ 2147483646 h 3"/>
                <a:gd name="T6" fmla="*/ 2147483646 w 2"/>
                <a:gd name="T7" fmla="*/ 2147483646 h 3"/>
                <a:gd name="T8" fmla="*/ 0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3" name="Freeform 47">
              <a:extLst>
                <a:ext uri="{FF2B5EF4-FFF2-40B4-BE49-F238E27FC236}">
                  <a16:creationId xmlns="" xmlns:a16="http://schemas.microsoft.com/office/drawing/2014/main" id="{2401B549-BF1C-4100-9917-279182EDC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2147483646 w 76"/>
                <a:gd name="T1" fmla="*/ 0 h 3"/>
                <a:gd name="T2" fmla="*/ 0 w 76"/>
                <a:gd name="T3" fmla="*/ 0 h 3"/>
                <a:gd name="T4" fmla="*/ 0 w 76"/>
                <a:gd name="T5" fmla="*/ 2147483646 h 3"/>
                <a:gd name="T6" fmla="*/ 2147483646 w 76"/>
                <a:gd name="T7" fmla="*/ 2147483646 h 3"/>
                <a:gd name="T8" fmla="*/ 2147483646 w 7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4" name="Freeform 48">
              <a:extLst>
                <a:ext uri="{FF2B5EF4-FFF2-40B4-BE49-F238E27FC236}">
                  <a16:creationId xmlns="" xmlns:a16="http://schemas.microsoft.com/office/drawing/2014/main" id="{7DE02851-DB00-4C9D-BD75-7BF0DBEB8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2147483646 w 76"/>
                <a:gd name="T1" fmla="*/ 0 h 3"/>
                <a:gd name="T2" fmla="*/ 0 w 76"/>
                <a:gd name="T3" fmla="*/ 0 h 3"/>
                <a:gd name="T4" fmla="*/ 0 w 76"/>
                <a:gd name="T5" fmla="*/ 2147483646 h 3"/>
                <a:gd name="T6" fmla="*/ 2147483646 w 76"/>
                <a:gd name="T7" fmla="*/ 2147483646 h 3"/>
                <a:gd name="T8" fmla="*/ 2147483646 w 7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5" name="圆角矩形 23">
            <a:extLst>
              <a:ext uri="{FF2B5EF4-FFF2-40B4-BE49-F238E27FC236}">
                <a16:creationId xmlns="" xmlns:a16="http://schemas.microsoft.com/office/drawing/2014/main" id="{1BFD2303-83EC-4E48-A191-378B9E720F54}"/>
              </a:ext>
            </a:extLst>
          </p:cNvPr>
          <p:cNvSpPr/>
          <p:nvPr/>
        </p:nvSpPr>
        <p:spPr>
          <a:xfrm>
            <a:off x="3614738" y="581025"/>
            <a:ext cx="4598987" cy="1093788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7B389C30-D6FB-4692-B903-4D0E02E48F5D}"/>
              </a:ext>
            </a:extLst>
          </p:cNvPr>
          <p:cNvSpPr txBox="1"/>
          <p:nvPr/>
        </p:nvSpPr>
        <p:spPr>
          <a:xfrm>
            <a:off x="4376737" y="600203"/>
            <a:ext cx="34385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>
            <a:extLst>
              <a:ext uri="{FF2B5EF4-FFF2-40B4-BE49-F238E27FC236}">
                <a16:creationId xmlns="" xmlns:a16="http://schemas.microsoft.com/office/drawing/2014/main" id="{A0E95368-3349-4B7D-8347-301CAE632F45}"/>
              </a:ext>
            </a:extLst>
          </p:cNvPr>
          <p:cNvSpPr/>
          <p:nvPr/>
        </p:nvSpPr>
        <p:spPr bwMode="auto">
          <a:xfrm rot="2187007">
            <a:off x="2611438" y="1819275"/>
            <a:ext cx="3206750" cy="406241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121920" tIns="60960" rIns="12192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8" name="Freeform 6">
            <a:extLst>
              <a:ext uri="{FF2B5EF4-FFF2-40B4-BE49-F238E27FC236}">
                <a16:creationId xmlns="" xmlns:a16="http://schemas.microsoft.com/office/drawing/2014/main" id="{1B9ED02B-CAA6-47AC-B76F-E92C3A54B5B7}"/>
              </a:ext>
            </a:extLst>
          </p:cNvPr>
          <p:cNvSpPr/>
          <p:nvPr/>
        </p:nvSpPr>
        <p:spPr bwMode="auto">
          <a:xfrm rot="19444945" flipH="1">
            <a:off x="6383338" y="1671638"/>
            <a:ext cx="3289300" cy="4371975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21920" tIns="60960" rIns="12192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="" xmlns:a16="http://schemas.microsoft.com/office/drawing/2014/main" id="{28092A9E-A6AF-402E-ADFD-1577AC76FD95}"/>
              </a:ext>
            </a:extLst>
          </p:cNvPr>
          <p:cNvSpPr/>
          <p:nvPr/>
        </p:nvSpPr>
        <p:spPr>
          <a:xfrm>
            <a:off x="2711617" y="2662830"/>
            <a:ext cx="35122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="" xmlns:a16="http://schemas.microsoft.com/office/drawing/2014/main" id="{0E8DF96D-53FB-4DE6-905B-CB68A11D340C}"/>
              </a:ext>
            </a:extLst>
          </p:cNvPr>
          <p:cNvSpPr/>
          <p:nvPr/>
        </p:nvSpPr>
        <p:spPr>
          <a:xfrm>
            <a:off x="6277221" y="2782997"/>
            <a:ext cx="320316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6">
            <a:extLst>
              <a:ext uri="{FF2B5EF4-FFF2-40B4-BE49-F238E27FC236}">
                <a16:creationId xmlns="" xmlns:a16="http://schemas.microsoft.com/office/drawing/2014/main" id="{5D0090B1-2CB3-42EA-B83B-A6E931928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29" y="558800"/>
            <a:ext cx="11812587" cy="6778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Tiếng nào có âm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tiếng nào có âm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098" name="Picture 2" descr="C:\Users\ADMINI~1\AppData\Local\Temp\Rar$DIa0.355\e73868c8-2b75-47e2-81e6-5e0eb75d3b2a.png">
            <a:extLst>
              <a:ext uri="{FF2B5EF4-FFF2-40B4-BE49-F238E27FC236}">
                <a16:creationId xmlns="" xmlns:a16="http://schemas.microsoft.com/office/drawing/2014/main" id="{71D2D629-60E0-4D3C-82C5-A778ABC1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290638"/>
            <a:ext cx="386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ADMINI~1\AppData\Local\Temp\Rar$DIa0.307\f23c0d41-99dd-4d07-bbc1-43ac9a09015e.png">
            <a:extLst>
              <a:ext uri="{FF2B5EF4-FFF2-40B4-BE49-F238E27FC236}">
                <a16:creationId xmlns="" xmlns:a16="http://schemas.microsoft.com/office/drawing/2014/main" id="{82B07A93-0A71-41A8-9F24-E53C1D10A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62425"/>
            <a:ext cx="28448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ADMINI~1\AppData\Local\Temp\Rar$DIa0.518\dc3055fc-63a3-4341-9738-04aaf7a7e079.png">
            <a:extLst>
              <a:ext uri="{FF2B5EF4-FFF2-40B4-BE49-F238E27FC236}">
                <a16:creationId xmlns="" xmlns:a16="http://schemas.microsoft.com/office/drawing/2014/main" id="{46883344-EF1C-4E65-90EA-754AEE922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330325"/>
            <a:ext cx="37623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ADMINI~1\AppData\Local\Temp\Rar$DIa0.499\9dc41e15-38cb-4523-bbc9-3070e32c6617.png">
            <a:extLst>
              <a:ext uri="{FF2B5EF4-FFF2-40B4-BE49-F238E27FC236}">
                <a16:creationId xmlns="" xmlns:a16="http://schemas.microsoft.com/office/drawing/2014/main" id="{0B1D1C0F-C30F-4771-8A0A-01465D65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4068763"/>
            <a:ext cx="30099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AutoShape 2" descr="Cách giúp bạn có được một ly cafe hòa tan ngon nhất">
            <a:extLst>
              <a:ext uri="{FF2B5EF4-FFF2-40B4-BE49-F238E27FC236}">
                <a16:creationId xmlns="" xmlns:a16="http://schemas.microsoft.com/office/drawing/2014/main" id="{221CD83F-58A1-4259-A94C-FE4FFF7358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8616" name="Picture 3">
            <a:extLst>
              <a:ext uri="{FF2B5EF4-FFF2-40B4-BE49-F238E27FC236}">
                <a16:creationId xmlns="" xmlns:a16="http://schemas.microsoft.com/office/drawing/2014/main" id="{525D6100-0C29-4497-A9FB-BAD0A87E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4294188"/>
            <a:ext cx="2970213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4">
            <a:extLst>
              <a:ext uri="{FF2B5EF4-FFF2-40B4-BE49-F238E27FC236}">
                <a16:creationId xmlns="" xmlns:a16="http://schemas.microsoft.com/office/drawing/2014/main" id="{26278DC9-FEB7-43DB-881D-94405F0B78D4}"/>
              </a:ext>
            </a:extLst>
          </p:cNvPr>
          <p:cNvSpPr txBox="1"/>
          <p:nvPr/>
        </p:nvSpPr>
        <p:spPr>
          <a:xfrm>
            <a:off x="8737600" y="6186488"/>
            <a:ext cx="2251075" cy="615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08" tIns="60955" rIns="121908" bIns="60955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cà phê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8CD6495-4103-44AB-A5FB-A31A603A3988}"/>
              </a:ext>
            </a:extLst>
          </p:cNvPr>
          <p:cNvCxnSpPr/>
          <p:nvPr/>
        </p:nvCxnSpPr>
        <p:spPr>
          <a:xfrm>
            <a:off x="2124075" y="4068763"/>
            <a:ext cx="5334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12570E1-33BB-46A8-8EAB-EB7623CB1FAA}"/>
              </a:ext>
            </a:extLst>
          </p:cNvPr>
          <p:cNvCxnSpPr/>
          <p:nvPr/>
        </p:nvCxnSpPr>
        <p:spPr>
          <a:xfrm>
            <a:off x="8416925" y="3881438"/>
            <a:ext cx="61436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35D3579-E251-4442-8F22-579EE3665D8A}"/>
              </a:ext>
            </a:extLst>
          </p:cNvPr>
          <p:cNvCxnSpPr/>
          <p:nvPr/>
        </p:nvCxnSpPr>
        <p:spPr>
          <a:xfrm>
            <a:off x="8416925" y="3968750"/>
            <a:ext cx="61436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C983B266-0C25-4741-94A7-87E20052BA2D}"/>
              </a:ext>
            </a:extLst>
          </p:cNvPr>
          <p:cNvCxnSpPr/>
          <p:nvPr/>
        </p:nvCxnSpPr>
        <p:spPr>
          <a:xfrm>
            <a:off x="1566863" y="6651625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4264BB44-C81B-4433-A070-96626745E30A}"/>
              </a:ext>
            </a:extLst>
          </p:cNvPr>
          <p:cNvCxnSpPr/>
          <p:nvPr/>
        </p:nvCxnSpPr>
        <p:spPr>
          <a:xfrm>
            <a:off x="1566863" y="6738938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89923AD-8705-40D7-ADB9-14369FEDC0A6}"/>
              </a:ext>
            </a:extLst>
          </p:cNvPr>
          <p:cNvCxnSpPr/>
          <p:nvPr/>
        </p:nvCxnSpPr>
        <p:spPr>
          <a:xfrm>
            <a:off x="5964238" y="6651625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CDE91BDC-5483-44D7-8F9F-C3B2216C7025}"/>
              </a:ext>
            </a:extLst>
          </p:cNvPr>
          <p:cNvCxnSpPr/>
          <p:nvPr/>
        </p:nvCxnSpPr>
        <p:spPr>
          <a:xfrm>
            <a:off x="5964238" y="6738938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0E9E2CC1-0280-4576-94E2-713EAF722BF3}"/>
              </a:ext>
            </a:extLst>
          </p:cNvPr>
          <p:cNvCxnSpPr/>
          <p:nvPr/>
        </p:nvCxnSpPr>
        <p:spPr>
          <a:xfrm>
            <a:off x="9876545" y="6700838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CA50BA6F-9445-410A-B332-4C207DDAB3E8}"/>
              </a:ext>
            </a:extLst>
          </p:cNvPr>
          <p:cNvCxnSpPr/>
          <p:nvPr/>
        </p:nvCxnSpPr>
        <p:spPr>
          <a:xfrm>
            <a:off x="9876545" y="6788150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="" xmlns:a16="http://schemas.microsoft.com/office/drawing/2014/main" id="{5D140783-7371-4663-AF56-02FA8793929C}"/>
              </a:ext>
            </a:extLst>
          </p:cNvPr>
          <p:cNvSpPr/>
          <p:nvPr/>
        </p:nvSpPr>
        <p:spPr>
          <a:xfrm>
            <a:off x="2273300" y="2974975"/>
            <a:ext cx="2108200" cy="2162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="" xmlns:a16="http://schemas.microsoft.com/office/drawing/2014/main" id="{ED1CA225-0144-4F0D-8F1E-36AA6432D0C5}"/>
              </a:ext>
            </a:extLst>
          </p:cNvPr>
          <p:cNvSpPr/>
          <p:nvPr/>
        </p:nvSpPr>
        <p:spPr>
          <a:xfrm flipV="1">
            <a:off x="614363" y="444500"/>
            <a:ext cx="10868025" cy="1055688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D161FEE-4411-4E0F-A836-E0B4099B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587375"/>
            <a:ext cx="9588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Tìm tiếng ngoài bài có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âm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: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B63C7A3-A4A9-4AAC-AB92-CAB4FC322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341" y="3081507"/>
            <a:ext cx="2576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p</a:t>
            </a:r>
          </a:p>
        </p:txBody>
      </p:sp>
      <p:sp>
        <p:nvSpPr>
          <p:cNvPr id="20" name="矩形 9">
            <a:extLst>
              <a:ext uri="{FF2B5EF4-FFF2-40B4-BE49-F238E27FC236}">
                <a16:creationId xmlns="" xmlns:a16="http://schemas.microsoft.com/office/drawing/2014/main" id="{10E553A6-E45D-452B-B7D1-B3F6EBD3259D}"/>
              </a:ext>
            </a:extLst>
          </p:cNvPr>
          <p:cNvSpPr/>
          <p:nvPr/>
        </p:nvSpPr>
        <p:spPr>
          <a:xfrm>
            <a:off x="7837488" y="2974975"/>
            <a:ext cx="2203450" cy="2162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56711E4-A5FE-4EED-A751-2C6C3C78D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554" y="3179161"/>
            <a:ext cx="2701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ph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4">
            <a:extLst>
              <a:ext uri="{FF2B5EF4-FFF2-40B4-BE49-F238E27FC236}">
                <a16:creationId xmlns="" xmlns:a16="http://schemas.microsoft.com/office/drawing/2014/main" id="{16F0F33F-4D43-4F83-A425-132FED8AA7B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48396" y="2832747"/>
            <a:ext cx="9144000" cy="898525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FF8119"/>
                </a:solidFill>
              </a:rPr>
              <a:t>Hoc10 chúc các em học tốt!</a:t>
            </a:r>
          </a:p>
        </p:txBody>
      </p:sp>
    </p:spTree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Administrator\Desktop\24-hinh-nen-powerpoint-tuyet-dep-danh-cho-cac-be-mam-non-1487092771-22.jpg">
            <a:extLst>
              <a:ext uri="{FF2B5EF4-FFF2-40B4-BE49-F238E27FC236}">
                <a16:creationId xmlns="" xmlns:a16="http://schemas.microsoft.com/office/drawing/2014/main" id="{94C8DA82-31D7-42FF-9A76-19EAEA63F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121920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>
            <a:extLst>
              <a:ext uri="{FF2B5EF4-FFF2-40B4-BE49-F238E27FC236}">
                <a16:creationId xmlns="" xmlns:a16="http://schemas.microsoft.com/office/drawing/2014/main" id="{B55D61B6-DB1A-48EC-BD73-A2F018AE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3" y="1466850"/>
            <a:ext cx="10439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KHỞI ĐỘNG</a:t>
            </a:r>
            <a:endParaRPr kumimoji="0" lang="vi-VN" altLang="en-US" sz="9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_ Tập thể dục buổi sáng">
            <a:hlinkClick r:id="" action="ppaction://media"/>
            <a:extLst>
              <a:ext uri="{FF2B5EF4-FFF2-40B4-BE49-F238E27FC236}">
                <a16:creationId xmlns="" xmlns:a16="http://schemas.microsoft.com/office/drawing/2014/main" id="{B39DBCB2-F8C1-49BA-B255-055C73C98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8372"/>
            <a:ext cx="12191999" cy="644962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daisy_button_pink_hb">
            <a:extLst>
              <a:ext uri="{FF2B5EF4-FFF2-40B4-BE49-F238E27FC236}">
                <a16:creationId xmlns="" xmlns:a16="http://schemas.microsoft.com/office/drawing/2014/main" id="{75349F9F-18EE-48C5-829D-C3CDA630F7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1165225"/>
            <a:ext cx="8016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 descr="Picture5">
            <a:extLst>
              <a:ext uri="{FF2B5EF4-FFF2-40B4-BE49-F238E27FC236}">
                <a16:creationId xmlns="" xmlns:a16="http://schemas.microsoft.com/office/drawing/2014/main" id="{30CAF2BB-8DA5-4E2E-9B3E-82C0BCAC4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6508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5" descr="Picture5">
            <a:extLst>
              <a:ext uri="{FF2B5EF4-FFF2-40B4-BE49-F238E27FC236}">
                <a16:creationId xmlns="" xmlns:a16="http://schemas.microsoft.com/office/drawing/2014/main" id="{C1DE0629-067D-430F-AA45-B9F302039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709613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6" descr="Picture5">
            <a:extLst>
              <a:ext uri="{FF2B5EF4-FFF2-40B4-BE49-F238E27FC236}">
                <a16:creationId xmlns="" xmlns:a16="http://schemas.microsoft.com/office/drawing/2014/main" id="{FF2BCE64-4F62-434B-B944-0D2019F9C8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8" y="48212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7" descr="Picture5">
            <a:extLst>
              <a:ext uri="{FF2B5EF4-FFF2-40B4-BE49-F238E27FC236}">
                <a16:creationId xmlns="" xmlns:a16="http://schemas.microsoft.com/office/drawing/2014/main" id="{B9A9664C-73A0-4BCB-B05C-B463E3A8C3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132715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8" descr="Picture5">
            <a:extLst>
              <a:ext uri="{FF2B5EF4-FFF2-40B4-BE49-F238E27FC236}">
                <a16:creationId xmlns="" xmlns:a16="http://schemas.microsoft.com/office/drawing/2014/main" id="{5FA3E7D7-E369-45CF-B13D-B3AD209805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7305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 Box 12">
            <a:extLst>
              <a:ext uri="{FF2B5EF4-FFF2-40B4-BE49-F238E27FC236}">
                <a16:creationId xmlns="" xmlns:a16="http://schemas.microsoft.com/office/drawing/2014/main" id="{FF064E49-43DE-4B4C-9014-0E2704051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0" y="4029075"/>
            <a:ext cx="6191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1449" name="Text Box 19">
            <a:extLst>
              <a:ext uri="{FF2B5EF4-FFF2-40B4-BE49-F238E27FC236}">
                <a16:creationId xmlns="" xmlns:a16="http://schemas.microsoft.com/office/drawing/2014/main" id="{79ACA1B3-6953-4B29-B729-0EEE1EDC1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5326063"/>
            <a:ext cx="528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2" name="Em y1283.WAV">
            <a:hlinkClick r:id="" action="ppaction://media"/>
            <a:extLst>
              <a:ext uri="{FF2B5EF4-FFF2-40B4-BE49-F238E27FC236}">
                <a16:creationId xmlns="" xmlns:a16="http://schemas.microsoft.com/office/drawing/2014/main" id="{F8CCA87C-2671-4E08-BACC-31F8E64F017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5638800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图片 41995" descr="13">
            <a:extLst>
              <a:ext uri="{FF2B5EF4-FFF2-40B4-BE49-F238E27FC236}">
                <a16:creationId xmlns="" xmlns:a16="http://schemas.microsoft.com/office/drawing/2014/main" id="{910787F1-ACC1-4472-B2BF-F413D313C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449388"/>
            <a:ext cx="11571287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2" name="TextBox 14">
            <a:extLst>
              <a:ext uri="{FF2B5EF4-FFF2-40B4-BE49-F238E27FC236}">
                <a16:creationId xmlns="" xmlns:a16="http://schemas.microsoft.com/office/drawing/2014/main" id="{9070868F-067F-4A37-B77D-B7D1C9EF0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0" y="3460749"/>
            <a:ext cx="65976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Bài 23: </a:t>
            </a:r>
            <a:r>
              <a:rPr lang="en-US" altLang="en-US" sz="6600" b="1">
                <a:solidFill>
                  <a:srgbClr val="FA4824"/>
                </a:solidFill>
                <a:latin typeface="UTM Avo" panose="0204060305050602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p – ph 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solidFill>
                <a:srgbClr val="FA4824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图片 11269" descr="25">
            <a:extLst>
              <a:ext uri="{FF2B5EF4-FFF2-40B4-BE49-F238E27FC236}">
                <a16:creationId xmlns="" xmlns:a16="http://schemas.microsoft.com/office/drawing/2014/main" id="{38F2E5AC-1629-40C2-BD6D-6FBC2F42C0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5691188"/>
            <a:ext cx="38004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17" descr="Picture5">
            <a:extLst>
              <a:ext uri="{FF2B5EF4-FFF2-40B4-BE49-F238E27FC236}">
                <a16:creationId xmlns="" xmlns:a16="http://schemas.microsoft.com/office/drawing/2014/main" id="{4ADD5725-2254-4ABE-95D6-7800550630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9101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18" descr="Picture5">
            <a:extLst>
              <a:ext uri="{FF2B5EF4-FFF2-40B4-BE49-F238E27FC236}">
                <a16:creationId xmlns="" xmlns:a16="http://schemas.microsoft.com/office/drawing/2014/main" id="{B5816EAB-6116-4AAF-82D0-3DCD753FB6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3622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19" descr="Picture5">
            <a:extLst>
              <a:ext uri="{FF2B5EF4-FFF2-40B4-BE49-F238E27FC236}">
                <a16:creationId xmlns="" xmlns:a16="http://schemas.microsoft.com/office/drawing/2014/main" id="{9DE95AAA-A050-4085-BE27-44CA1CC03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4003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6888 -0.00116 L -0.60912 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06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>
            <a:extLst>
              <a:ext uri="{FF2B5EF4-FFF2-40B4-BE49-F238E27FC236}">
                <a16:creationId xmlns="" xmlns:a16="http://schemas.microsoft.com/office/drawing/2014/main" id="{7C289076-D8A6-4F09-A2AB-FAADE068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62467" name="PA_图片 6">
            <a:extLst>
              <a:ext uri="{FF2B5EF4-FFF2-40B4-BE49-F238E27FC236}">
                <a16:creationId xmlns="" xmlns:a16="http://schemas.microsoft.com/office/drawing/2014/main" id="{E7A35C90-229D-4DC5-A276-2C7F09F0DDE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1" r="9743" b="11257"/>
          <a:stretch/>
        </p:blipFill>
        <p:spPr bwMode="auto">
          <a:xfrm>
            <a:off x="835025" y="1500326"/>
            <a:ext cx="9013825" cy="48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="" xmlns:a16="http://schemas.microsoft.com/office/drawing/2014/main" id="{225B1A5E-13A3-4408-A3C2-A07EB230C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2469" name="PA_图片 3">
            <a:extLst>
              <a:ext uri="{FF2B5EF4-FFF2-40B4-BE49-F238E27FC236}">
                <a16:creationId xmlns="" xmlns:a16="http://schemas.microsoft.com/office/drawing/2014/main" id="{0BD4A343-C833-4397-9FBC-6062A8855F5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Box 15">
            <a:extLst>
              <a:ext uri="{FF2B5EF4-FFF2-40B4-BE49-F238E27FC236}">
                <a16:creationId xmlns="" xmlns:a16="http://schemas.microsoft.com/office/drawing/2014/main" id="{4531AE00-5F4E-446C-9BF5-894F9448F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488" y="27416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charset="0"/>
                <a:ea typeface="Arial-Rounded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>
            <a:extLst>
              <a:ext uri="{FF2B5EF4-FFF2-40B4-BE49-F238E27FC236}">
                <a16:creationId xmlns="" xmlns:a16="http://schemas.microsoft.com/office/drawing/2014/main" id="{B15FE450-7C7D-4056-BEB1-E3789D7CA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443868-8CF6-409E-A3D7-E064A2950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22" y="3694467"/>
            <a:ext cx="34401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pi a </a:t>
            </a:r>
            <a:r>
              <a:rPr kumimoji="0" lang="en-US" alt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nô</a:t>
            </a:r>
            <a:endParaRPr kumimoji="0" lang="en-US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0811189-2752-489C-BC73-F4EFA72B8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22" y="3694467"/>
            <a:ext cx="17700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98986163-CE2F-4315-9C25-3CCEEDAA5856}"/>
              </a:ext>
            </a:extLst>
          </p:cNvPr>
          <p:cNvSpPr/>
          <p:nvPr/>
        </p:nvSpPr>
        <p:spPr>
          <a:xfrm>
            <a:off x="7648701" y="3497895"/>
            <a:ext cx="1362350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BA3CC3BB-4B93-4068-A8D1-E03158A99B2A}"/>
              </a:ext>
            </a:extLst>
          </p:cNvPr>
          <p:cNvSpPr/>
          <p:nvPr/>
        </p:nvSpPr>
        <p:spPr>
          <a:xfrm>
            <a:off x="9011051" y="3497896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03B41F02-B754-4DDA-8B9C-2C949E6F537E}"/>
              </a:ext>
            </a:extLst>
          </p:cNvPr>
          <p:cNvSpPr/>
          <p:nvPr/>
        </p:nvSpPr>
        <p:spPr>
          <a:xfrm>
            <a:off x="8066255" y="2476397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p</a:t>
            </a: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8DB3F02-FCD2-46D4-9E45-BC0ED6E5A9D7}"/>
              </a:ext>
            </a:extLst>
          </p:cNvPr>
          <p:cNvSpPr/>
          <p:nvPr/>
        </p:nvSpPr>
        <p:spPr>
          <a:xfrm>
            <a:off x="6856413" y="4779963"/>
            <a:ext cx="4945062" cy="1100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sz="44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pờ - i - pi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22BDB73B-20A1-47D8-926C-71117E16C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01" y="1182688"/>
            <a:ext cx="4538662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>
            <a:extLst>
              <a:ext uri="{FF2B5EF4-FFF2-40B4-BE49-F238E27FC236}">
                <a16:creationId xmlns="" xmlns:a16="http://schemas.microsoft.com/office/drawing/2014/main" id="{E72E4380-D105-4DE5-93A4-F91B8F6DF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112CDDD3-2E62-4274-A1D0-FEC2EC7AE22D}"/>
              </a:ext>
            </a:extLst>
          </p:cNvPr>
          <p:cNvSpPr/>
          <p:nvPr/>
        </p:nvSpPr>
        <p:spPr>
          <a:xfrm>
            <a:off x="7046259" y="3381867"/>
            <a:ext cx="1897805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ph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8E927B58-6151-42AF-8E5C-A3AC468D1623}"/>
              </a:ext>
            </a:extLst>
          </p:cNvPr>
          <p:cNvSpPr/>
          <p:nvPr/>
        </p:nvSpPr>
        <p:spPr>
          <a:xfrm>
            <a:off x="8944064" y="3418969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ố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A753C443-0FA5-4D4C-870B-70976617CFE2}"/>
              </a:ext>
            </a:extLst>
          </p:cNvPr>
          <p:cNvSpPr/>
          <p:nvPr/>
        </p:nvSpPr>
        <p:spPr>
          <a:xfrm>
            <a:off x="7046259" y="2391759"/>
            <a:ext cx="3270102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ph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ố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AE7B38E-4D39-42C4-AB2F-1D9738794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3" y="3627438"/>
            <a:ext cx="4073525" cy="10144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phố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cổ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TM Avo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413" y="3630613"/>
            <a:ext cx="1770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ph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7CC111B-A0AC-41E5-8879-E20ECF4C79A4}"/>
              </a:ext>
            </a:extLst>
          </p:cNvPr>
          <p:cNvSpPr/>
          <p:nvPr/>
        </p:nvSpPr>
        <p:spPr>
          <a:xfrm>
            <a:off x="5410200" y="4887913"/>
            <a:ext cx="6542088" cy="80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phờ - ô - phô - sắc - phố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6EB013BC-4F8F-4B4A-BDFC-76F42885A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916781"/>
            <a:ext cx="4811713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=""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5539" name="TextBox 19">
            <a:extLst>
              <a:ext uri="{FF2B5EF4-FFF2-40B4-BE49-F238E27FC236}">
                <a16:creationId xmlns="" xmlns:a16="http://schemas.microsoft.com/office/drawing/2014/main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4392613"/>
            <a:ext cx="37703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i a nô</a:t>
            </a:r>
          </a:p>
        </p:txBody>
      </p:sp>
      <p:sp>
        <p:nvSpPr>
          <p:cNvPr id="65540" name="TextBox 19">
            <a:extLst>
              <a:ext uri="{FF2B5EF4-FFF2-40B4-BE49-F238E27FC236}">
                <a16:creationId xmlns="" xmlns:a16="http://schemas.microsoft.com/office/drawing/2014/main" id="{D4667695-3345-43C6-8D68-0CBF2D75B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913" y="4392613"/>
            <a:ext cx="37719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</a:t>
            </a: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ố</a:t>
            </a: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cổ</a:t>
            </a:r>
          </a:p>
        </p:txBody>
      </p:sp>
      <p:pic>
        <p:nvPicPr>
          <p:cNvPr id="65541" name="Picture 1">
            <a:extLst>
              <a:ext uri="{FF2B5EF4-FFF2-40B4-BE49-F238E27FC236}">
                <a16:creationId xmlns="" xmlns:a16="http://schemas.microsoft.com/office/drawing/2014/main" id="{90B91A07-8C3D-4DDD-B0AC-FEBA41374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225550"/>
            <a:ext cx="5008563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DF0BC17-ED18-4DA7-8342-1C480DEC8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622425"/>
            <a:ext cx="4813300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>
            <a:extLst>
              <a:ext uri="{FF2B5EF4-FFF2-40B4-BE49-F238E27FC236}">
                <a16:creationId xmlns="" xmlns:a16="http://schemas.microsoft.com/office/drawing/2014/main" id="{FA3A5C70-5DEF-48F2-A3F1-84F330884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862013"/>
            <a:ext cx="9753600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</TotalTime>
  <Words>102</Words>
  <Application>Microsoft Office PowerPoint</Application>
  <PresentationFormat>Custom</PresentationFormat>
  <Paragraphs>42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Dang Le Phan Danh</cp:lastModifiedBy>
  <cp:revision>25</cp:revision>
  <dcterms:created xsi:type="dcterms:W3CDTF">2021-12-19T16:42:59Z</dcterms:created>
  <dcterms:modified xsi:type="dcterms:W3CDTF">2022-10-27T07:36:29Z</dcterms:modified>
</cp:coreProperties>
</file>