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4"/>
  </p:notesMasterIdLst>
  <p:sldIdLst>
    <p:sldId id="324" r:id="rId2"/>
    <p:sldId id="313" r:id="rId3"/>
    <p:sldId id="326" r:id="rId4"/>
    <p:sldId id="330" r:id="rId5"/>
    <p:sldId id="331" r:id="rId6"/>
    <p:sldId id="329" r:id="rId7"/>
    <p:sldId id="318" r:id="rId8"/>
    <p:sldId id="328" r:id="rId9"/>
    <p:sldId id="319" r:id="rId10"/>
    <p:sldId id="333" r:id="rId11"/>
    <p:sldId id="334" r:id="rId12"/>
    <p:sldId id="32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8504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146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43929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711" r:id="rId4"/>
    <p:sldLayoutId id="2147483712" r:id="rId5"/>
    <p:sldLayoutId id="2147483713" r:id="rId6"/>
    <p:sldLayoutId id="2147483714" r:id="rId7"/>
    <p:sldLayoutId id="2147483832" r:id="rId8"/>
    <p:sldLayoutId id="2147483833" r:id="rId9"/>
    <p:sldLayoutId id="21474838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daisy_button_pink_hb">
            <a:extLst>
              <a:ext uri="{FF2B5EF4-FFF2-40B4-BE49-F238E27FC236}">
                <a16:creationId xmlns="" xmlns:a16="http://schemas.microsoft.com/office/drawing/2014/main" id="{75349F9F-18EE-48C5-829D-C3CDA630F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Picture5">
            <a:extLst>
              <a:ext uri="{FF2B5EF4-FFF2-40B4-BE49-F238E27FC236}">
                <a16:creationId xmlns="" xmlns:a16="http://schemas.microsoft.com/office/drawing/2014/main" id="{30CAF2BB-8DA5-4E2E-9B3E-82C0BCAC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Picture5">
            <a:extLst>
              <a:ext uri="{FF2B5EF4-FFF2-40B4-BE49-F238E27FC236}">
                <a16:creationId xmlns="" xmlns:a16="http://schemas.microsoft.com/office/drawing/2014/main" id="{C1DE0629-067D-430F-AA45-B9F302039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 descr="Picture5">
            <a:extLst>
              <a:ext uri="{FF2B5EF4-FFF2-40B4-BE49-F238E27FC236}">
                <a16:creationId xmlns="" xmlns:a16="http://schemas.microsoft.com/office/drawing/2014/main" id="{FF2BCE64-4F62-434B-B944-0D2019F9C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Picture5">
            <a:extLst>
              <a:ext uri="{FF2B5EF4-FFF2-40B4-BE49-F238E27FC236}">
                <a16:creationId xmlns="" xmlns:a16="http://schemas.microsoft.com/office/drawing/2014/main" id="{B9A9664C-73A0-4BCB-B05C-B463E3A8C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Picture5">
            <a:extLst>
              <a:ext uri="{FF2B5EF4-FFF2-40B4-BE49-F238E27FC236}">
                <a16:creationId xmlns="" xmlns:a16="http://schemas.microsoft.com/office/drawing/2014/main" id="{5FA3E7D7-E369-45CF-B13D-B3AD20980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12">
            <a:extLst>
              <a:ext uri="{FF2B5EF4-FFF2-40B4-BE49-F238E27FC236}">
                <a16:creationId xmlns="" xmlns:a16="http://schemas.microsoft.com/office/drawing/2014/main" id="{FF064E49-43DE-4B4C-9014-0E2704051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1449" name="Text Box 19">
            <a:extLst>
              <a:ext uri="{FF2B5EF4-FFF2-40B4-BE49-F238E27FC236}">
                <a16:creationId xmlns="" xmlns:a16="http://schemas.microsoft.com/office/drawing/2014/main" id="{79ACA1B3-6953-4B29-B729-0EEE1EDC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="" xmlns:a16="http://schemas.microsoft.com/office/drawing/2014/main" id="{F8CCA87C-2671-4E08-BACC-31F8E64F01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图片 41995" descr="13">
            <a:extLst>
              <a:ext uri="{FF2B5EF4-FFF2-40B4-BE49-F238E27FC236}">
                <a16:creationId xmlns="" xmlns:a16="http://schemas.microsoft.com/office/drawing/2014/main" id="{910787F1-ACC1-4472-B2BF-F413D313C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Box 14">
            <a:extLst>
              <a:ext uri="{FF2B5EF4-FFF2-40B4-BE49-F238E27FC236}">
                <a16:creationId xmlns="" xmlns:a16="http://schemas.microsoft.com/office/drawing/2014/main" id="{9070868F-067F-4A37-B77D-B7D1C9EF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60749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23: </a:t>
            </a:r>
            <a:r>
              <a:rPr lang="en-US" altLang="en-US" sz="6600" b="1">
                <a:solidFill>
                  <a:srgbClr val="FA4824"/>
                </a:solidFill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p – ph 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1269" descr="25">
            <a:extLst>
              <a:ext uri="{FF2B5EF4-FFF2-40B4-BE49-F238E27FC236}">
                <a16:creationId xmlns="" xmlns:a16="http://schemas.microsoft.com/office/drawing/2014/main" id="{38F2E5AC-1629-40C2-BD6D-6FBC2F42C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7" descr="Picture5">
            <a:extLst>
              <a:ext uri="{FF2B5EF4-FFF2-40B4-BE49-F238E27FC236}">
                <a16:creationId xmlns="" xmlns:a16="http://schemas.microsoft.com/office/drawing/2014/main" id="{4ADD5725-2254-4ABE-95D6-7800550630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8" descr="Picture5">
            <a:extLst>
              <a:ext uri="{FF2B5EF4-FFF2-40B4-BE49-F238E27FC236}">
                <a16:creationId xmlns="" xmlns:a16="http://schemas.microsoft.com/office/drawing/2014/main" id="{B5816EAB-6116-4AAF-82D0-3DCD753FB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9" descr="Picture5">
            <a:extLst>
              <a:ext uri="{FF2B5EF4-FFF2-40B4-BE49-F238E27FC236}">
                <a16:creationId xmlns="" xmlns:a16="http://schemas.microsoft.com/office/drawing/2014/main" id="{9DE95AAA-A050-4085-BE27-44CA1CC03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="" xmlns:a16="http://schemas.microsoft.com/office/drawing/2014/main" id="{19E41708-D736-4ADB-B9C1-47BCB3EF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1923" name="Picture 1">
            <a:extLst>
              <a:ext uri="{FF2B5EF4-FFF2-40B4-BE49-F238E27FC236}">
                <a16:creationId xmlns="" xmlns:a16="http://schemas.microsoft.com/office/drawing/2014/main" id="{BA0EAF00-B21E-421C-AFA2-67A06816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640579"/>
            <a:ext cx="1172686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="" xmlns:a16="http://schemas.microsoft.com/office/drawing/2014/main" id="{E16783E6-E527-4522-B8C4-40AFDA76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2947" name="Picture 1">
            <a:extLst>
              <a:ext uri="{FF2B5EF4-FFF2-40B4-BE49-F238E27FC236}">
                <a16:creationId xmlns="" xmlns:a16="http://schemas.microsoft.com/office/drawing/2014/main" id="{0099784D-1941-4CE4-B0AA-16FD1D53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0013"/>
            <a:ext cx="1171575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>
            <a:extLst>
              <a:ext uri="{FF2B5EF4-FFF2-40B4-BE49-F238E27FC236}">
                <a16:creationId xmlns="" xmlns:a16="http://schemas.microsoft.com/office/drawing/2014/main" id="{16F0F33F-4D43-4F83-A425-132FED8AA7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48396" y="283274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>
            <a:extLst>
              <a:ext uri="{FF2B5EF4-FFF2-40B4-BE49-F238E27FC236}">
                <a16:creationId xmlns="" xmlns:a16="http://schemas.microsoft.com/office/drawing/2014/main" id="{1F9D21BE-9B7E-4F68-ABFA-35F2343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70661" name="PA_图片 6">
            <a:extLst>
              <a:ext uri="{FF2B5EF4-FFF2-40B4-BE49-F238E27FC236}">
                <a16:creationId xmlns="" xmlns:a16="http://schemas.microsoft.com/office/drawing/2014/main" id="{EABD9371-1A5D-4271-AA1D-03CB3680A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9743" b="11258"/>
          <a:stretch/>
        </p:blipFill>
        <p:spPr bwMode="auto">
          <a:xfrm>
            <a:off x="835025" y="1491448"/>
            <a:ext cx="9013825" cy="48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E19A141D-4EFF-4670-A86C-190CFC85F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0663" name="PA_图片 3">
            <a:extLst>
              <a:ext uri="{FF2B5EF4-FFF2-40B4-BE49-F238E27FC236}">
                <a16:creationId xmlns="" xmlns:a16="http://schemas.microsoft.com/office/drawing/2014/main" id="{878DE342-3C3D-48A8-827B-649F571EC2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5">
            <a:extLst>
              <a:ext uri="{FF2B5EF4-FFF2-40B4-BE49-F238E27FC236}">
                <a16:creationId xmlns="" xmlns:a16="http://schemas.microsoft.com/office/drawing/2014/main" id="{1768FF4C-430A-4240-9700-0C87FB59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A5C221-BFD3-4D0C-993C-3D4957B7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E09698CF-4D11-403A-9546-A25FD8D4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03" y="4303712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="" xmlns:a16="http://schemas.microsoft.com/office/drawing/2014/main" id="{B5069D92-0DE0-4259-B607-3271D0F259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495" y="1182687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74EB49-F427-4E5E-A6AF-BA7952D38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185D3D7C-1FA5-40A4-9D7F-866C4ED6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00" y="4336126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="" xmlns:a16="http://schemas.microsoft.com/office/drawing/2014/main" id="{31A80A41-2171-468B-830E-DF4F3B98DE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5225"/>
            <a:ext cx="121920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6" name="Hình chữ nhật 8">
            <a:extLst>
              <a:ext uri="{FF2B5EF4-FFF2-40B4-BE49-F238E27FC236}">
                <a16:creationId xmlns="" xmlns:a16="http://schemas.microsoft.com/office/drawing/2014/main" id="{11B1E671-2929-4EF6-B3BB-2DADD84A60FE}"/>
              </a:ext>
            </a:extLst>
          </p:cNvPr>
          <p:cNvSpPr/>
          <p:nvPr/>
        </p:nvSpPr>
        <p:spPr>
          <a:xfrm>
            <a:off x="9318625" y="1263944"/>
            <a:ext cx="2648473" cy="6270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phố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 9">
            <a:extLst>
              <a:ext uri="{FF2B5EF4-FFF2-40B4-BE49-F238E27FC236}">
                <a16:creationId xmlns="" xmlns:a16="http://schemas.microsoft.com/office/drawing/2014/main" id="{4910E4E7-4C3F-416D-998F-57FBFC9254CE}"/>
              </a:ext>
            </a:extLst>
          </p:cNvPr>
          <p:cNvSpPr/>
          <p:nvPr/>
        </p:nvSpPr>
        <p:spPr>
          <a:xfrm>
            <a:off x="4049712" y="2926159"/>
            <a:ext cx="2648473" cy="596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cà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phê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ình chữ nhật 10">
            <a:extLst>
              <a:ext uri="{FF2B5EF4-FFF2-40B4-BE49-F238E27FC236}">
                <a16:creationId xmlns="" xmlns:a16="http://schemas.microsoft.com/office/drawing/2014/main" id="{F69255C3-253B-45FF-9749-B6F6CE6D23EC}"/>
              </a:ext>
            </a:extLst>
          </p:cNvPr>
          <p:cNvSpPr/>
          <p:nvPr/>
        </p:nvSpPr>
        <p:spPr>
          <a:xfrm>
            <a:off x="4771763" y="1249502"/>
            <a:ext cx="2648473" cy="6270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pi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 nô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22C8E6-9CFA-43B9-8DEC-A67A0178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26" y="315343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890D982-5EFF-43F4-A8E2-FB94D8DD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48" y="4344413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="" xmlns:a16="http://schemas.microsoft.com/office/drawing/2014/main" id="{AA707D8B-C8B6-4AE2-A157-8D5E51AA62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988" y="1166018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="" xmlns:a16="http://schemas.microsoft.com/office/drawing/2014/main" id="{B8D801F3-B601-47E9-B90D-5EC21A3CE34E}"/>
              </a:ext>
            </a:extLst>
          </p:cNvPr>
          <p:cNvSpPr/>
          <p:nvPr/>
        </p:nvSpPr>
        <p:spPr>
          <a:xfrm>
            <a:off x="628650" y="12112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="" xmlns:a16="http://schemas.microsoft.com/office/drawing/2014/main" id="{F0A3AEED-E408-4219-B0D5-7176735875E6}"/>
              </a:ext>
            </a:extLst>
          </p:cNvPr>
          <p:cNvSpPr/>
          <p:nvPr/>
        </p:nvSpPr>
        <p:spPr>
          <a:xfrm>
            <a:off x="7143119" y="11223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="" xmlns:a16="http://schemas.microsoft.com/office/drawing/2014/main" id="{ED91FF48-868F-497C-872B-C38FDB3D0D4C}"/>
              </a:ext>
            </a:extLst>
          </p:cNvPr>
          <p:cNvSpPr/>
          <p:nvPr/>
        </p:nvSpPr>
        <p:spPr>
          <a:xfrm>
            <a:off x="739775" y="2790825"/>
            <a:ext cx="406400" cy="333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="" xmlns:a16="http://schemas.microsoft.com/office/drawing/2014/main" id="{FB869A97-00B7-48CB-A341-C1BBAB84D56A}"/>
              </a:ext>
            </a:extLst>
          </p:cNvPr>
          <p:cNvSpPr/>
          <p:nvPr/>
        </p:nvSpPr>
        <p:spPr>
          <a:xfrm>
            <a:off x="6302382" y="2709006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="" xmlns:a16="http://schemas.microsoft.com/office/drawing/2014/main" id="{92D41263-FF03-4090-AE6A-F9529973A4CF}"/>
              </a:ext>
            </a:extLst>
          </p:cNvPr>
          <p:cNvSpPr/>
          <p:nvPr/>
        </p:nvSpPr>
        <p:spPr>
          <a:xfrm>
            <a:off x="2768600" y="3561117"/>
            <a:ext cx="350838" cy="33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>
            <a:extLst>
              <a:ext uri="{FF2B5EF4-FFF2-40B4-BE49-F238E27FC236}">
                <a16:creationId xmlns="" xmlns:a16="http://schemas.microsoft.com/office/drawing/2014/main" id="{03AE4898-491F-4593-89ED-ECE8283025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6894" y="809625"/>
            <a:ext cx="3238500" cy="760412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vi-VN" dirty="0">
              <a:cs typeface="Arial" panose="020B060402020202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="" xmlns:a16="http://schemas.microsoft.com/office/drawing/2014/main" id="{E91B901C-39E0-4A36-BEA8-1F9BF751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044700"/>
            <a:ext cx="10668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5A1F147-9F98-456A-9789-2C0EFEE21722}"/>
              </a:ext>
            </a:extLst>
          </p:cNvPr>
          <p:cNvCxnSpPr/>
          <p:nvPr/>
        </p:nvCxnSpPr>
        <p:spPr>
          <a:xfrm>
            <a:off x="5118100" y="3028950"/>
            <a:ext cx="11938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C41F2AB-F482-4804-9C0B-232D68EB9676}"/>
              </a:ext>
            </a:extLst>
          </p:cNvPr>
          <p:cNvCxnSpPr/>
          <p:nvPr/>
        </p:nvCxnSpPr>
        <p:spPr>
          <a:xfrm flipV="1">
            <a:off x="5118100" y="3028950"/>
            <a:ext cx="10541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="" xmlns:a16="http://schemas.microsoft.com/office/drawing/2014/main" id="{D56A5359-6A06-4E6B-8704-63273A5A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="" xmlns:a16="http://schemas.microsoft.com/office/drawing/2014/main" id="{79FC8692-ADC5-480C-885B-E7A5B4DB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EC865E6-935D-4BAE-99E5-2528134768D2}"/>
              </a:ext>
            </a:extLst>
          </p:cNvPr>
          <p:cNvSpPr/>
          <p:nvPr/>
        </p:nvSpPr>
        <p:spPr>
          <a:xfrm>
            <a:off x="3090943" y="2320330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60909EE7-B9E3-48B7-8ABD-C8410316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32000"/>
            <a:ext cx="1169987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52e7dca9-ec8e-43ef-9bfa-1105a87f1aad.mp4">
            <a:hlinkClick r:id="" action="ppaction://media"/>
            <a:extLst>
              <a:ext uri="{FF2B5EF4-FFF2-40B4-BE49-F238E27FC236}">
                <a16:creationId xmlns="" xmlns:a16="http://schemas.microsoft.com/office/drawing/2014/main" id="{E4136EBA-EE96-41C1-8B19-385AE96AB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3" descr="hinh-nen-powerpoint-dep-nhat-12.jpg">
            <a:extLst>
              <a:ext uri="{FF2B5EF4-FFF2-40B4-BE49-F238E27FC236}">
                <a16:creationId xmlns="" xmlns:a16="http://schemas.microsoft.com/office/drawing/2014/main" id="{7BBC0DCD-832C-42B1-A06B-C65C2214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" y="1174396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1812EA35-FBA5-4CAE-BFE7-2CB79E98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789" y="2571103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902" name="WordArt 15">
            <a:extLst>
              <a:ext uri="{FF2B5EF4-FFF2-40B4-BE49-F238E27FC236}">
                <a16:creationId xmlns="" xmlns:a16="http://schemas.microsoft.com/office/drawing/2014/main" id="{989769AF-3F7D-4FC7-BA5D-18AD02469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2552" y="2917178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183</Words>
  <Application>Microsoft Office PowerPoint</Application>
  <PresentationFormat>Custom</PresentationFormat>
  <Paragraphs>28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25</cp:revision>
  <dcterms:created xsi:type="dcterms:W3CDTF">2021-12-19T16:42:59Z</dcterms:created>
  <dcterms:modified xsi:type="dcterms:W3CDTF">2022-10-27T07:37:00Z</dcterms:modified>
</cp:coreProperties>
</file>