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3"/>
  </p:notesMasterIdLst>
  <p:sldIdLst>
    <p:sldId id="344" r:id="rId2"/>
    <p:sldId id="351" r:id="rId3"/>
    <p:sldId id="352" r:id="rId4"/>
    <p:sldId id="349" r:id="rId5"/>
    <p:sldId id="353" r:id="rId6"/>
    <p:sldId id="318" r:id="rId7"/>
    <p:sldId id="328" r:id="rId8"/>
    <p:sldId id="319" r:id="rId9"/>
    <p:sldId id="342" r:id="rId10"/>
    <p:sldId id="343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A8E6DE9-D8D0-4D3B-8850-4C89614AEA71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A7C822-5B09-45E5-B6D8-B774D202E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365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04516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27801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711" r:id="rId4"/>
    <p:sldLayoutId id="2147483712" r:id="rId5"/>
    <p:sldLayoutId id="2147483714" r:id="rId6"/>
    <p:sldLayoutId id="2147483717" r:id="rId7"/>
    <p:sldLayoutId id="2147483833" r:id="rId8"/>
    <p:sldLayoutId id="2147483834" r:id="rId9"/>
    <p:sldLayoutId id="21474838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2154EE41-7B59-4298-A870-B5A2300FB946}"/>
              </a:ext>
            </a:extLst>
          </p:cNvPr>
          <p:cNvSpPr/>
          <p:nvPr/>
        </p:nvSpPr>
        <p:spPr>
          <a:xfrm>
            <a:off x="2781300" y="3006725"/>
            <a:ext cx="3028950" cy="2762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60BB97-6B99-4C7D-B189-58054CDE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3394075"/>
            <a:ext cx="31305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EE01485-548F-4767-84D8-552B4117A54C}"/>
              </a:ext>
            </a:extLst>
          </p:cNvPr>
          <p:cNvSpPr/>
          <p:nvPr/>
        </p:nvSpPr>
        <p:spPr>
          <a:xfrm>
            <a:off x="6481763" y="2914650"/>
            <a:ext cx="3028950" cy="2762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8328F2-FA13-4630-891E-3F7FEF25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3394075"/>
            <a:ext cx="26987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FC8E8F-9555-4B3D-8971-1D3396E5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17" y="401728"/>
            <a:ext cx="7926388" cy="15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Bài 25: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Times New Roman" panose="02020603050405020304" pitchFamily="18" charset="0"/>
              </a:rPr>
              <a:t>s 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="" xmlns:a16="http://schemas.microsoft.com/office/drawing/2014/main" id="{7C7E014A-1EDC-481A-ADF3-7E57D77A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EB83B2C-9975-49C4-8258-E16719876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65" y="1644041"/>
            <a:ext cx="10155062" cy="35699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>
            <a:extLst>
              <a:ext uri="{FF2B5EF4-FFF2-40B4-BE49-F238E27FC236}">
                <a16:creationId xmlns="" xmlns:a16="http://schemas.microsoft.com/office/drawing/2014/main" id="{310AB0EB-0BA8-42E8-8F4C-EEFE8A8E24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0641" y="2979737"/>
            <a:ext cx="9144000" cy="898525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8119"/>
                </a:solidFill>
              </a:rPr>
              <a:t>Hoc10 chúc các em học tốt!</a:t>
            </a:r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>
            <a:extLst>
              <a:ext uri="{FF2B5EF4-FFF2-40B4-BE49-F238E27FC236}">
                <a16:creationId xmlns="" xmlns:a16="http://schemas.microsoft.com/office/drawing/2014/main" id="{77FDE10B-A9D3-482D-887A-E7010283E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73733" name="PA_图片 6">
            <a:extLst>
              <a:ext uri="{FF2B5EF4-FFF2-40B4-BE49-F238E27FC236}">
                <a16:creationId xmlns="" xmlns:a16="http://schemas.microsoft.com/office/drawing/2014/main" id="{598A332B-FBDD-478E-8158-8C6D87E00F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8" r="9743" b="11258"/>
          <a:stretch/>
        </p:blipFill>
        <p:spPr bwMode="auto">
          <a:xfrm>
            <a:off x="835025" y="1482570"/>
            <a:ext cx="9013825" cy="48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="" xmlns:a16="http://schemas.microsoft.com/office/drawing/2014/main" id="{53B94B39-798C-4483-96BC-E2A912F8D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825" y="0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3735" name="PA_图片 3">
            <a:extLst>
              <a:ext uri="{FF2B5EF4-FFF2-40B4-BE49-F238E27FC236}">
                <a16:creationId xmlns="" xmlns:a16="http://schemas.microsoft.com/office/drawing/2014/main" id="{37FFAAD4-66B9-418B-881F-53404C6C4B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Box 15">
            <a:extLst>
              <a:ext uri="{FF2B5EF4-FFF2-40B4-BE49-F238E27FC236}">
                <a16:creationId xmlns="" xmlns:a16="http://schemas.microsoft.com/office/drawing/2014/main" id="{B1ED32A4-1901-4462-A4D7-A1773BFD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892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charset="0"/>
                <a:ea typeface="Arial-Rounded"/>
                <a:cs typeface="Arial" panose="020B0604020202020204" pitchFamily="34" charset="0"/>
              </a:rPr>
              <a:t>Tập đọc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>
            <a:extLst>
              <a:ext uri="{FF2B5EF4-FFF2-40B4-BE49-F238E27FC236}">
                <a16:creationId xmlns="" xmlns:a16="http://schemas.microsoft.com/office/drawing/2014/main" id="{0C8945C4-2FE6-48EB-8591-691803FD3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57200"/>
            <a:ext cx="1076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>
            <a:extLst>
              <a:ext uri="{FF2B5EF4-FFF2-40B4-BE49-F238E27FC236}">
                <a16:creationId xmlns="" xmlns:a16="http://schemas.microsoft.com/office/drawing/2014/main" id="{319F4C47-7DA2-47A9-9E29-3A6437942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>
            <a:extLst>
              <a:ext uri="{FF2B5EF4-FFF2-40B4-BE49-F238E27FC236}">
                <a16:creationId xmlns="" xmlns:a16="http://schemas.microsoft.com/office/drawing/2014/main" id="{A94D11A5-9B3D-4088-A41D-DADCE0B8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5300"/>
            <a:ext cx="1076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4">
            <a:extLst>
              <a:ext uri="{FF2B5EF4-FFF2-40B4-BE49-F238E27FC236}">
                <a16:creationId xmlns="" xmlns:a16="http://schemas.microsoft.com/office/drawing/2014/main" id="{CD2A254B-B654-4880-B6E1-98E57979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ED3D160-2D5C-44D5-B3A2-27F2B935044B}"/>
              </a:ext>
            </a:extLst>
          </p:cNvPr>
          <p:cNvCxnSpPr/>
          <p:nvPr/>
        </p:nvCxnSpPr>
        <p:spPr>
          <a:xfrm>
            <a:off x="2022475" y="3128963"/>
            <a:ext cx="1274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4073B28-EAA7-4C40-9C74-5283C13029D6}"/>
              </a:ext>
            </a:extLst>
          </p:cNvPr>
          <p:cNvCxnSpPr/>
          <p:nvPr/>
        </p:nvCxnSpPr>
        <p:spPr>
          <a:xfrm>
            <a:off x="2022475" y="3433763"/>
            <a:ext cx="957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530A9DE-0943-4995-BD5B-7D9DB4775BE4}"/>
              </a:ext>
            </a:extLst>
          </p:cNvPr>
          <p:cNvCxnSpPr/>
          <p:nvPr/>
        </p:nvCxnSpPr>
        <p:spPr>
          <a:xfrm>
            <a:off x="5510213" y="3248025"/>
            <a:ext cx="1771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5B9AFEA-38F4-4E10-AF83-468388A75667}"/>
              </a:ext>
            </a:extLst>
          </p:cNvPr>
          <p:cNvCxnSpPr/>
          <p:nvPr/>
        </p:nvCxnSpPr>
        <p:spPr>
          <a:xfrm>
            <a:off x="8743950" y="3128963"/>
            <a:ext cx="1281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07F2412-0C61-4186-B1EA-CCA313088192}"/>
              </a:ext>
            </a:extLst>
          </p:cNvPr>
          <p:cNvCxnSpPr/>
          <p:nvPr/>
        </p:nvCxnSpPr>
        <p:spPr>
          <a:xfrm>
            <a:off x="1682750" y="5940425"/>
            <a:ext cx="1296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B1C0602-2A97-460C-8A52-2BBCB23E6CA6}"/>
              </a:ext>
            </a:extLst>
          </p:cNvPr>
          <p:cNvCxnSpPr/>
          <p:nvPr/>
        </p:nvCxnSpPr>
        <p:spPr>
          <a:xfrm>
            <a:off x="6281738" y="5940425"/>
            <a:ext cx="373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80E8F7-991B-4C5A-BB3F-912E5E4D60AB}"/>
              </a:ext>
            </a:extLst>
          </p:cNvPr>
          <p:cNvCxnSpPr/>
          <p:nvPr/>
        </p:nvCxnSpPr>
        <p:spPr>
          <a:xfrm>
            <a:off x="5137150" y="6245225"/>
            <a:ext cx="687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>
            <a:extLst>
              <a:ext uri="{FF2B5EF4-FFF2-40B4-BE49-F238E27FC236}">
                <a16:creationId xmlns="" xmlns:a16="http://schemas.microsoft.com/office/drawing/2014/main" id="{75B4BCBE-410D-4EA1-A81F-824B72F74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5300"/>
            <a:ext cx="1076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>
            <a:extLst>
              <a:ext uri="{FF2B5EF4-FFF2-40B4-BE49-F238E27FC236}">
                <a16:creationId xmlns="" xmlns:a16="http://schemas.microsoft.com/office/drawing/2014/main" id="{01CC4C2B-71E3-43CD-A594-4E1079A77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>
            <a:extLst>
              <a:ext uri="{FF2B5EF4-FFF2-40B4-BE49-F238E27FC236}">
                <a16:creationId xmlns="" xmlns:a16="http://schemas.microsoft.com/office/drawing/2014/main" id="{965FDD9E-E29B-4095-A61E-F89D9B3E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7827" name="Picture 5">
            <a:extLst>
              <a:ext uri="{FF2B5EF4-FFF2-40B4-BE49-F238E27FC236}">
                <a16:creationId xmlns="" xmlns:a16="http://schemas.microsoft.com/office/drawing/2014/main" id="{AC77F0F2-F303-4AC8-B4E2-DF81E95D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9AEB154-313C-42DB-B5B6-FFB7666A8685}"/>
              </a:ext>
            </a:extLst>
          </p:cNvPr>
          <p:cNvSpPr/>
          <p:nvPr/>
        </p:nvSpPr>
        <p:spPr>
          <a:xfrm>
            <a:off x="3073188" y="2586660"/>
            <a:ext cx="5208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cs typeface="+mn-cs"/>
              </a:rPr>
              <a:t>Tập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52e7dca9-ec8e-43ef-9bfa-1105a87f1aad.mp4">
            <a:hlinkClick r:id="" action="ppaction://media"/>
            <a:extLst>
              <a:ext uri="{FF2B5EF4-FFF2-40B4-BE49-F238E27FC236}">
                <a16:creationId xmlns="" xmlns:a16="http://schemas.microsoft.com/office/drawing/2014/main" id="{8F476AAA-0998-4E37-B8E7-4C92948A3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371850"/>
            <a:ext cx="203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>
            <a:extLst>
              <a:ext uri="{FF2B5EF4-FFF2-40B4-BE49-F238E27FC236}">
                <a16:creationId xmlns="" xmlns:a16="http://schemas.microsoft.com/office/drawing/2014/main" id="{D0D1EED6-0921-4ACC-8C7F-10C047D3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2" y="1571625"/>
            <a:ext cx="117681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3" descr="hinh-nen-powerpoint-dep-nhat-12.jpg">
            <a:extLst>
              <a:ext uri="{FF2B5EF4-FFF2-40B4-BE49-F238E27FC236}">
                <a16:creationId xmlns="" xmlns:a16="http://schemas.microsoft.com/office/drawing/2014/main" id="{B1DECED1-EBBF-4F8A-8CAF-1338EE28F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0" y="1218785"/>
            <a:ext cx="11261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="" xmlns:a16="http://schemas.microsoft.com/office/drawing/2014/main" id="{DD42D2BB-0F29-4FCD-839B-88A19F74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7" y="2697148"/>
            <a:ext cx="8061325" cy="173355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0902" name="WordArt 15">
            <a:extLst>
              <a:ext uri="{FF2B5EF4-FFF2-40B4-BE49-F238E27FC236}">
                <a16:creationId xmlns="" xmlns:a16="http://schemas.microsoft.com/office/drawing/2014/main" id="{F211143B-8036-4CC4-93AF-7FD00ABA0D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5100" y="3043223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 BẢNG CON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="" xmlns:a16="http://schemas.microsoft.com/office/drawing/2014/main" id="{F30B8264-8A51-4B35-A664-1B175911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D1D9CB-7166-41C6-888E-D6CD273D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73" y="1542039"/>
            <a:ext cx="9489074" cy="394569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26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27</cp:revision>
  <dcterms:created xsi:type="dcterms:W3CDTF">2021-12-19T16:42:59Z</dcterms:created>
  <dcterms:modified xsi:type="dcterms:W3CDTF">2022-10-27T07:42:18Z</dcterms:modified>
</cp:coreProperties>
</file>