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0"/>
  </p:notesMasterIdLst>
  <p:sldIdLst>
    <p:sldId id="300" r:id="rId2"/>
    <p:sldId id="278" r:id="rId3"/>
    <p:sldId id="303" r:id="rId4"/>
    <p:sldId id="279" r:id="rId5"/>
    <p:sldId id="299" r:id="rId6"/>
    <p:sldId id="286" r:id="rId7"/>
    <p:sldId id="283" r:id="rId8"/>
    <p:sldId id="296" r:id="rId9"/>
    <p:sldId id="261" r:id="rId10"/>
    <p:sldId id="263" r:id="rId11"/>
    <p:sldId id="264" r:id="rId12"/>
    <p:sldId id="265" r:id="rId13"/>
    <p:sldId id="306" r:id="rId14"/>
    <p:sldId id="317" r:id="rId15"/>
    <p:sldId id="315" r:id="rId16"/>
    <p:sldId id="318" r:id="rId17"/>
    <p:sldId id="290" r:id="rId18"/>
    <p:sldId id="3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378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205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792" r:id="rId4"/>
    <p:sldLayoutId id="2147483797" r:id="rId5"/>
    <p:sldLayoutId id="2147483802" r:id="rId6"/>
    <p:sldLayoutId id="2147483804" r:id="rId7"/>
    <p:sldLayoutId id="21474838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752600" y="1740506"/>
            <a:ext cx="94500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Kiến và bồ câu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F8DF722-1F49-4130-9C88-777E85F8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103632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C188CB76-2183-4A56-A2C1-91911FF6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103631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6B34D6B5-038D-4EAA-B50C-94274561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10134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199F7962-54BE-4F90-8A3B-0A0228458B45}"/>
              </a:ext>
            </a:extLst>
          </p:cNvPr>
          <p:cNvSpPr/>
          <p:nvPr/>
        </p:nvSpPr>
        <p:spPr>
          <a:xfrm>
            <a:off x="496741" y="1041516"/>
            <a:ext cx="10725912" cy="3891679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0F5EE-F9FC-4A65-BF20-22B2248DBA12}"/>
              </a:ext>
            </a:extLst>
          </p:cNvPr>
          <p:cNvSpPr txBox="1"/>
          <p:nvPr/>
        </p:nvSpPr>
        <p:spPr>
          <a:xfrm>
            <a:off x="1377696" y="2289429"/>
            <a:ext cx="9436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Kể chuyện theo tranh</a:t>
            </a:r>
            <a:endParaRPr lang="en-US" sz="6000" b="1" dirty="0">
              <a:solidFill>
                <a:srgbClr val="00206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DC301338-F525-4FB1-B318-BBEF8A0F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8" t="21071" r="50616" b="35926"/>
          <a:stretch>
            <a:fillRect/>
          </a:stretch>
        </p:blipFill>
        <p:spPr>
          <a:xfrm>
            <a:off x="506540" y="482613"/>
            <a:ext cx="5490540" cy="294638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EDC634CC-7B1B-464F-A284-1B718609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81" t="20349" r="25907" b="35120"/>
          <a:stretch>
            <a:fillRect/>
          </a:stretch>
        </p:blipFill>
        <p:spPr>
          <a:xfrm>
            <a:off x="6433388" y="482614"/>
            <a:ext cx="4896404" cy="3112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7353FA-2C5A-4EEB-9686-E07D01C3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59" t="27722" r="50740" b="29130"/>
          <a:stretch>
            <a:fillRect/>
          </a:stretch>
        </p:blipFill>
        <p:spPr>
          <a:xfrm>
            <a:off x="611687" y="3510414"/>
            <a:ext cx="5332418" cy="3112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E70E74-BDC9-4329-8001-DDCB2524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43" t="27157" r="26885" b="29778"/>
          <a:stretch>
            <a:fillRect/>
          </a:stretch>
        </p:blipFill>
        <p:spPr>
          <a:xfrm>
            <a:off x="6521070" y="3624972"/>
            <a:ext cx="4896404" cy="28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78283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633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0AB22C-EF78-4663-B387-60059031DB7C}"/>
              </a:ext>
            </a:extLst>
          </p:cNvPr>
          <p:cNvSpPr txBox="1"/>
          <p:nvPr/>
        </p:nvSpPr>
        <p:spPr>
          <a:xfrm>
            <a:off x="2117680" y="3490061"/>
            <a:ext cx="853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khen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ai?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225483"/>
            <a:ext cx="881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F2E39C5C-4D2E-4512-A2DA-38F152B43723}"/>
              </a:ext>
            </a:extLst>
          </p:cNvPr>
          <p:cNvSpPr txBox="1">
            <a:spLocks/>
          </p:cNvSpPr>
          <p:nvPr/>
        </p:nvSpPr>
        <p:spPr>
          <a:xfrm>
            <a:off x="205740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1400" y="2865103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121920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F1868-A401-401C-B28A-7458011D3C08}"/>
              </a:ext>
            </a:extLst>
          </p:cNvPr>
          <p:cNvSpPr txBox="1"/>
          <p:nvPr/>
        </p:nvSpPr>
        <p:spPr>
          <a:xfrm>
            <a:off x="2286000" y="2769252"/>
            <a:ext cx="6091115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26: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Kiến và bồ câu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80294E7-039F-412E-ABDF-A523B133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68" t="25011" r="48580" b="28980"/>
          <a:stretch>
            <a:fillRect/>
          </a:stretch>
        </p:blipFill>
        <p:spPr>
          <a:xfrm>
            <a:off x="275573" y="609689"/>
            <a:ext cx="5820427" cy="3160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7B4BAB-14DC-460F-96FB-E053177C49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32" t="25769" r="13307" b="26685"/>
          <a:stretch>
            <a:fillRect/>
          </a:stretch>
        </p:blipFill>
        <p:spPr>
          <a:xfrm>
            <a:off x="6096000" y="638449"/>
            <a:ext cx="5878882" cy="3203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C3C8BB-CEE2-4DC1-B3D5-C65455D0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27" t="23731" r="48354" b="27667"/>
          <a:stretch>
            <a:fillRect/>
          </a:stretch>
        </p:blipFill>
        <p:spPr>
          <a:xfrm>
            <a:off x="275573" y="3757808"/>
            <a:ext cx="5749406" cy="3124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8C6AF6-2F73-4F0A-ABD6-E655A3E3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97" t="24620" r="12755" b="29139"/>
          <a:stretch>
            <a:fillRect/>
          </a:stretch>
        </p:blipFill>
        <p:spPr>
          <a:xfrm>
            <a:off x="6167022" y="3757808"/>
            <a:ext cx="5807860" cy="31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87600"/>
            <a:ext cx="1090523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914400" y="3657600"/>
            <a:ext cx="3420371" cy="2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66486" y="2516292"/>
            <a:ext cx="4267201" cy="2282616"/>
          </a:xfrm>
          <a:prstGeom prst="rect">
            <a:avLst/>
          </a:prstGeom>
          <a:noFill/>
        </p:spPr>
        <p:txBody>
          <a:bodyPr wrap="square" lIns="65979" tIns="32990" rIns="65979" bIns="32990">
            <a:spAutoFit/>
          </a:bodyPr>
          <a:lstStyle/>
          <a:p>
            <a:pPr algn="ctr">
              <a:defRPr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90800" y="2929726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DC301338-F525-4FB1-B318-BBEF8A0F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8" t="21071" r="50616" b="35926"/>
          <a:stretch>
            <a:fillRect/>
          </a:stretch>
        </p:blipFill>
        <p:spPr>
          <a:xfrm>
            <a:off x="1054666" y="482613"/>
            <a:ext cx="4446460" cy="294638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EDC634CC-7B1B-464F-A284-1B718609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81" t="20349" r="25907" b="35120"/>
          <a:stretch>
            <a:fillRect/>
          </a:stretch>
        </p:blipFill>
        <p:spPr>
          <a:xfrm>
            <a:off x="6433388" y="482614"/>
            <a:ext cx="4569913" cy="3112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7353FA-2C5A-4EEB-9686-E07D01C3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59" t="27722" r="50740" b="29130"/>
          <a:stretch>
            <a:fillRect/>
          </a:stretch>
        </p:blipFill>
        <p:spPr>
          <a:xfrm>
            <a:off x="931213" y="3510413"/>
            <a:ext cx="4569913" cy="319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E70E74-BDC9-4329-8001-DDCB252434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43" t="27157" r="26885" b="29778"/>
          <a:stretch>
            <a:fillRect/>
          </a:stretch>
        </p:blipFill>
        <p:spPr>
          <a:xfrm>
            <a:off x="6521070" y="3624972"/>
            <a:ext cx="4375530" cy="3004428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xmlns="" id="{7828C379-1D3A-4A9D-B73E-48A396C8E8F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09600"/>
            <a:ext cx="108204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70</Words>
  <Application>Microsoft Office PowerPoint</Application>
  <PresentationFormat>Custom</PresentationFormat>
  <Paragraphs>16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29</cp:revision>
  <dcterms:created xsi:type="dcterms:W3CDTF">2021-12-19T16:42:59Z</dcterms:created>
  <dcterms:modified xsi:type="dcterms:W3CDTF">2022-10-27T07:42:55Z</dcterms:modified>
</cp:coreProperties>
</file>