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07" r:id="rId2"/>
  </p:sldMasterIdLst>
  <p:notesMasterIdLst>
    <p:notesMasterId r:id="rId18"/>
  </p:notesMasterIdLst>
  <p:sldIdLst>
    <p:sldId id="361" r:id="rId3"/>
    <p:sldId id="262" r:id="rId4"/>
    <p:sldId id="257" r:id="rId5"/>
    <p:sldId id="261" r:id="rId6"/>
    <p:sldId id="263" r:id="rId7"/>
    <p:sldId id="264" r:id="rId8"/>
    <p:sldId id="360" r:id="rId9"/>
    <p:sldId id="386" r:id="rId10"/>
    <p:sldId id="387" r:id="rId11"/>
    <p:sldId id="385" r:id="rId12"/>
    <p:sldId id="388" r:id="rId13"/>
    <p:sldId id="308" r:id="rId14"/>
    <p:sldId id="346" r:id="rId15"/>
    <p:sldId id="383" r:id="rId16"/>
    <p:sldId id="270" r:id="rId17"/>
  </p:sldIdLst>
  <p:sldSz cx="12192000" cy="6858000"/>
  <p:notesSz cx="6858000" cy="9144000"/>
  <p:embeddedFontLst>
    <p:embeddedFont>
      <p:font typeface="UTM Avo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-79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B1401A5-C3F1-4909-86A9-F542674CA818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CACF2AD-BAC7-4810-8562-5E3B73378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4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5944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1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22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55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1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39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25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4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35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5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2BCC78C5-C109-413C-B507-7C82CA3927B8}" type="datetimeFigureOut">
              <a:rPr lang="en-US" smtClean="0"/>
              <a:pPr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00A01FF-4C9D-44E1-A8AE-04F6E852A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6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gif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4.gif"/><Relationship Id="rId18" Type="http://schemas.openxmlformats.org/officeDocument/2006/relationships/slide" Target="slide10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gif"/><Relationship Id="rId12" Type="http://schemas.openxmlformats.org/officeDocument/2006/relationships/slide" Target="slide4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11" Type="http://schemas.openxmlformats.org/officeDocument/2006/relationships/image" Target="../media/image20.gif"/><Relationship Id="rId5" Type="http://schemas.openxmlformats.org/officeDocument/2006/relationships/slide" Target="slide5.xml"/><Relationship Id="rId15" Type="http://schemas.openxmlformats.org/officeDocument/2006/relationships/image" Target="../media/image16.gif"/><Relationship Id="rId10" Type="http://schemas.openxmlformats.org/officeDocument/2006/relationships/slide" Target="slide6.xml"/><Relationship Id="rId4" Type="http://schemas.openxmlformats.org/officeDocument/2006/relationships/image" Target="../media/image10.jpg"/><Relationship Id="rId9" Type="http://schemas.openxmlformats.org/officeDocument/2006/relationships/image" Target="../media/image13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554311" y="1648606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33: Ôn 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xmlns="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D6BD68-6DC4-4069-BE5E-D3CCFAF01789}"/>
              </a:ext>
            </a:extLst>
          </p:cNvPr>
          <p:cNvSpPr txBox="1"/>
          <p:nvPr/>
        </p:nvSpPr>
        <p:spPr>
          <a:xfrm>
            <a:off x="3623347" y="2515433"/>
            <a:ext cx="4589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Luyện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tập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947D425-F0FB-4937-9FDB-32CA906B0F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1" y="986631"/>
            <a:ext cx="10328275" cy="488473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22E0AA-F312-42A7-A55A-E9E0DE867036}"/>
              </a:ext>
            </a:extLst>
          </p:cNvPr>
          <p:cNvSpPr/>
          <p:nvPr/>
        </p:nvSpPr>
        <p:spPr>
          <a:xfrm>
            <a:off x="4528817" y="4716768"/>
            <a:ext cx="390418" cy="349321"/>
          </a:xfrm>
          <a:prstGeom prst="rect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6A1BF6-0247-4F1F-8FDF-B27C1CD9DAE1}"/>
              </a:ext>
            </a:extLst>
          </p:cNvPr>
          <p:cNvSpPr/>
          <p:nvPr/>
        </p:nvSpPr>
        <p:spPr>
          <a:xfrm>
            <a:off x="4537363" y="3673051"/>
            <a:ext cx="390418" cy="349321"/>
          </a:xfrm>
          <a:prstGeom prst="rect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15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811459" y="3014769"/>
            <a:ext cx="3332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269477" y="1974683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Chính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36" y="3805957"/>
            <a:ext cx="2898953" cy="2898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67FBF9-2805-465F-807D-B0BDA5322A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27959" r="16329" b="36896"/>
          <a:stretch/>
        </p:blipFill>
        <p:spPr>
          <a:xfrm>
            <a:off x="1217215" y="1845891"/>
            <a:ext cx="10048125" cy="21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99716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4870" y="1568116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F36C96-D411-4AD2-8068-720BCB379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084" y="107456"/>
            <a:ext cx="1361232" cy="5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8D02A8-31B5-47C6-85CF-5C8CB5F2AA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497" y="119032"/>
            <a:ext cx="1338263" cy="580309"/>
          </a:xfrm>
          <a:prstGeom prst="rect">
            <a:avLst/>
          </a:prstGeom>
        </p:spPr>
      </p:pic>
      <p:sp>
        <p:nvSpPr>
          <p:cNvPr id="3" name="Arrow: Pentagon 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thúc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574002" y="5456658"/>
            <a:ext cx="2293258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25876" y="342296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0670" y="778879"/>
            <a:ext cx="6880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800" b="1" noProof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âm</a:t>
            </a:r>
            <a:r>
              <a:rPr lang="en-US" sz="4800" b="1" noProof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ua?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FCC69C-B8D6-47A8-BBEE-99E850B13E6C}"/>
              </a:ext>
            </a:extLst>
          </p:cNvPr>
          <p:cNvSpPr txBox="1"/>
          <p:nvPr/>
        </p:nvSpPr>
        <p:spPr>
          <a:xfrm>
            <a:off x="4199467" y="214206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. nô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đùa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B95975-A97E-4828-ACE2-FB813870D88E}"/>
              </a:ext>
            </a:extLst>
          </p:cNvPr>
          <p:cNvSpPr txBox="1"/>
          <p:nvPr/>
        </p:nvSpPr>
        <p:spPr>
          <a:xfrm>
            <a:off x="4267200" y="3076320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dừa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AE3C0F6-2259-48CF-A2A8-4D328101BF14}"/>
              </a:ext>
            </a:extLst>
          </p:cNvPr>
          <p:cNvSpPr/>
          <p:nvPr/>
        </p:nvSpPr>
        <p:spPr>
          <a:xfrm>
            <a:off x="4114800" y="2215921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D73946-E68F-4A77-A33C-255CDE660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49" y="198570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510960" y="5457371"/>
            <a:ext cx="2434297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261258"/>
            <a:ext cx="10037852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1894" y="1296765"/>
            <a:ext cx="97288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chứa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âm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ưa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3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8228" y="2599771"/>
            <a:ext cx="9512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Mẹ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mua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sữa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chua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bé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B500DA-B66F-455D-A7EF-8F32EA643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757" y="187399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520016" y="5457371"/>
            <a:ext cx="2425242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082799" y="222650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AB8F1A-5F6A-43D7-A4E1-9BE0F43F0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68" y="167561"/>
            <a:ext cx="1338263" cy="580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2EBE02-1D78-45DC-A5B8-254DE101F1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44062" r="11767" b="37037"/>
          <a:stretch/>
        </p:blipFill>
        <p:spPr>
          <a:xfrm>
            <a:off x="2265136" y="2013589"/>
            <a:ext cx="8467501" cy="2024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BF8299-902E-4E9D-B3DE-45204FFA7027}"/>
              </a:ext>
            </a:extLst>
          </p:cNvPr>
          <p:cNvSpPr txBox="1"/>
          <p:nvPr/>
        </p:nvSpPr>
        <p:spPr>
          <a:xfrm>
            <a:off x="2823997" y="963628"/>
            <a:ext cx="42539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đoạn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văn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3EAF491-1ADC-4F8A-8B0B-176E5716C5A0}"/>
              </a:ext>
            </a:extLst>
          </p:cNvPr>
          <p:cNvSpPr/>
          <p:nvPr/>
        </p:nvSpPr>
        <p:spPr>
          <a:xfrm>
            <a:off x="4348450" y="1518510"/>
            <a:ext cx="4043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698380-936C-41E8-A372-195270CD5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5064" r="16944" b="34394"/>
          <a:stretch/>
        </p:blipFill>
        <p:spPr>
          <a:xfrm>
            <a:off x="1402284" y="961534"/>
            <a:ext cx="10051283" cy="466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4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D052ECE-EF5C-450B-B9D6-72692B3E1F5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8739" r="9207"/>
          <a:stretch/>
        </p:blipFill>
        <p:spPr>
          <a:xfrm>
            <a:off x="1923551" y="651668"/>
            <a:ext cx="9550400" cy="555466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81C06D9-DDEF-486D-B3A5-A3A954B02830}"/>
              </a:ext>
            </a:extLst>
          </p:cNvPr>
          <p:cNvCxnSpPr/>
          <p:nvPr/>
        </p:nvCxnSpPr>
        <p:spPr>
          <a:xfrm>
            <a:off x="4290516" y="4582707"/>
            <a:ext cx="1451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04DA26E-2881-40FA-9F37-679CB07A0CA6}"/>
              </a:ext>
            </a:extLst>
          </p:cNvPr>
          <p:cNvCxnSpPr>
            <a:cxnSpLocks/>
          </p:cNvCxnSpPr>
          <p:nvPr/>
        </p:nvCxnSpPr>
        <p:spPr>
          <a:xfrm>
            <a:off x="1943242" y="5563094"/>
            <a:ext cx="17533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80A692B-4911-40B7-81B5-0F4D234DFAAF}"/>
              </a:ext>
            </a:extLst>
          </p:cNvPr>
          <p:cNvCxnSpPr/>
          <p:nvPr/>
        </p:nvCxnSpPr>
        <p:spPr>
          <a:xfrm>
            <a:off x="7618178" y="4582707"/>
            <a:ext cx="1263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77FE31E-D45C-4EB1-B6E8-50A0AD612908}"/>
              </a:ext>
            </a:extLst>
          </p:cNvPr>
          <p:cNvCxnSpPr/>
          <p:nvPr/>
        </p:nvCxnSpPr>
        <p:spPr>
          <a:xfrm>
            <a:off x="9098186" y="4582707"/>
            <a:ext cx="1536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>
            <a:extLst>
              <a:ext uri="{FF2B5EF4-FFF2-40B4-BE49-F238E27FC236}">
                <a16:creationId xmlns:a16="http://schemas.microsoft.com/office/drawing/2014/main" xmlns="" id="{0986EF89-7DD6-45F5-9A49-F25217532ACB}"/>
              </a:ext>
            </a:extLst>
          </p:cNvPr>
          <p:cNvSpPr/>
          <p:nvPr/>
        </p:nvSpPr>
        <p:spPr>
          <a:xfrm>
            <a:off x="1562943" y="4081709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xmlns="" id="{652E0583-6C74-4001-8DF5-DEEA0554C84B}"/>
              </a:ext>
            </a:extLst>
          </p:cNvPr>
          <p:cNvSpPr/>
          <p:nvPr/>
        </p:nvSpPr>
        <p:spPr>
          <a:xfrm>
            <a:off x="5567428" y="4020700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55AF6FFF-868A-4E20-B131-FDC0F68DB6C2}"/>
              </a:ext>
            </a:extLst>
          </p:cNvPr>
          <p:cNvSpPr/>
          <p:nvPr/>
        </p:nvSpPr>
        <p:spPr>
          <a:xfrm>
            <a:off x="1599396" y="4599799"/>
            <a:ext cx="449839" cy="285363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xmlns="" id="{F9E2CEBC-4EB4-4EDF-863A-09D3CEA76F10}"/>
              </a:ext>
            </a:extLst>
          </p:cNvPr>
          <p:cNvSpPr/>
          <p:nvPr/>
        </p:nvSpPr>
        <p:spPr>
          <a:xfrm>
            <a:off x="3910217" y="4599799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92BED7B0-AABF-49BE-B5C2-23792A9519AB}"/>
              </a:ext>
            </a:extLst>
          </p:cNvPr>
          <p:cNvSpPr/>
          <p:nvPr/>
        </p:nvSpPr>
        <p:spPr>
          <a:xfrm>
            <a:off x="1638269" y="5025736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xmlns="" id="{90A70602-BB30-46F8-8F3F-D37A0A8CE48E}"/>
              </a:ext>
            </a:extLst>
          </p:cNvPr>
          <p:cNvSpPr/>
          <p:nvPr/>
        </p:nvSpPr>
        <p:spPr>
          <a:xfrm>
            <a:off x="6968315" y="4883932"/>
            <a:ext cx="410966" cy="356101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11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87</Words>
  <Application>Microsoft Office PowerPoint</Application>
  <PresentationFormat>Custom</PresentationFormat>
  <Paragraphs>30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UTM Avo</vt:lpstr>
      <vt:lpstr>Times New Roman</vt:lpstr>
      <vt:lpstr>等线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104</cp:revision>
  <dcterms:created xsi:type="dcterms:W3CDTF">2021-11-01T08:16:43Z</dcterms:created>
  <dcterms:modified xsi:type="dcterms:W3CDTF">2022-10-28T03:53:30Z</dcterms:modified>
</cp:coreProperties>
</file>