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361" r:id="rId2"/>
    <p:sldId id="271" r:id="rId3"/>
    <p:sldId id="308" r:id="rId4"/>
    <p:sldId id="347" r:id="rId5"/>
    <p:sldId id="352" r:id="rId6"/>
    <p:sldId id="366" r:id="rId7"/>
    <p:sldId id="367" r:id="rId8"/>
    <p:sldId id="368" r:id="rId9"/>
    <p:sldId id="259" r:id="rId10"/>
    <p:sldId id="348" r:id="rId11"/>
    <p:sldId id="351" r:id="rId12"/>
    <p:sldId id="349" r:id="rId13"/>
    <p:sldId id="350" r:id="rId14"/>
    <p:sldId id="360" r:id="rId15"/>
    <p:sldId id="374" r:id="rId16"/>
    <p:sldId id="270" r:id="rId17"/>
    <p:sldId id="260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h/KKTVtQCFDOpfGCmw0Qqff8Ri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062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68530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28/10/2022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05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28/10/2022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72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28/10/2022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91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28/10/2022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134284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:p15="http://schemas.microsoft.com/office/powerpoint/2012/main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2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649" r:id="rId4"/>
    <p:sldLayoutId id="2147483652" r:id="rId5"/>
    <p:sldLayoutId id="2147483705" r:id="rId6"/>
    <p:sldLayoutId id="214748370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2000197" y="1648606"/>
            <a:ext cx="8191666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6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 viết: Sau bài 28, 29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7F61928-E420-4418-BAAD-0249636B51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5" r="17934"/>
          <a:stretch/>
        </p:blipFill>
        <p:spPr bwMode="auto">
          <a:xfrm>
            <a:off x="1860537" y="1093417"/>
            <a:ext cx="8470925" cy="4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B43A86-386B-4BC0-935B-8AF35B51D2F2}"/>
              </a:ext>
            </a:extLst>
          </p:cNvPr>
          <p:cNvSpPr txBox="1"/>
          <p:nvPr/>
        </p:nvSpPr>
        <p:spPr>
          <a:xfrm>
            <a:off x="2746447" y="2516742"/>
            <a:ext cx="12769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sym typeface="Arial"/>
              </a:rPr>
              <a:t>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13EDD80-9D88-42F7-8691-0BB3E862CB81}"/>
              </a:ext>
            </a:extLst>
          </p:cNvPr>
          <p:cNvSpPr txBox="1"/>
          <p:nvPr/>
        </p:nvSpPr>
        <p:spPr>
          <a:xfrm>
            <a:off x="5794447" y="2516742"/>
            <a:ext cx="25265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sym typeface="Arial"/>
              </a:rPr>
              <a:t>tổ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21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7F61928-E420-4418-BAAD-0249636B51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5" r="17934"/>
          <a:stretch/>
        </p:blipFill>
        <p:spPr bwMode="auto">
          <a:xfrm>
            <a:off x="2011457" y="939987"/>
            <a:ext cx="8470925" cy="4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B43A86-386B-4BC0-935B-8AF35B51D2F2}"/>
              </a:ext>
            </a:extLst>
          </p:cNvPr>
          <p:cNvSpPr txBox="1"/>
          <p:nvPr/>
        </p:nvSpPr>
        <p:spPr>
          <a:xfrm>
            <a:off x="2897367" y="2372188"/>
            <a:ext cx="15918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sym typeface="Arial"/>
              </a:rPr>
              <a:t>th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13EDD80-9D88-42F7-8691-0BB3E862CB81}"/>
              </a:ext>
            </a:extLst>
          </p:cNvPr>
          <p:cNvSpPr txBox="1"/>
          <p:nvPr/>
        </p:nvSpPr>
        <p:spPr>
          <a:xfrm>
            <a:off x="5945367" y="2372188"/>
            <a:ext cx="30041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sym typeface="Arial"/>
              </a:rPr>
              <a:t>t</a:t>
            </a:r>
            <a:r>
              <a:rPr kumimoji="0" lang="en-US" sz="1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sym typeface="Arial"/>
              </a:rPr>
              <a:t>hỏ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758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FF4B7E0-10D1-442B-985B-AF9C98506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5" r="17934"/>
          <a:stretch/>
        </p:blipFill>
        <p:spPr bwMode="auto">
          <a:xfrm>
            <a:off x="2091357" y="939987"/>
            <a:ext cx="8470925" cy="4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FA5DAA-5AD3-4647-8B28-BD1BD4E6E242}"/>
              </a:ext>
            </a:extLst>
          </p:cNvPr>
          <p:cNvSpPr txBox="1"/>
          <p:nvPr/>
        </p:nvSpPr>
        <p:spPr>
          <a:xfrm>
            <a:off x="3450390" y="2371967"/>
            <a:ext cx="16064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C00042B-CE93-4AE0-9A20-58B619E97EF1}"/>
              </a:ext>
            </a:extLst>
          </p:cNvPr>
          <p:cNvSpPr txBox="1"/>
          <p:nvPr/>
        </p:nvSpPr>
        <p:spPr>
          <a:xfrm>
            <a:off x="6415874" y="2371967"/>
            <a:ext cx="30583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tre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3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FF4B7E0-10D1-442B-985B-AF9C98506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5" r="17934"/>
          <a:stretch/>
        </p:blipFill>
        <p:spPr bwMode="auto">
          <a:xfrm>
            <a:off x="1922681" y="939987"/>
            <a:ext cx="8470925" cy="4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FA5DAA-5AD3-4647-8B28-BD1BD4E6E242}"/>
              </a:ext>
            </a:extLst>
          </p:cNvPr>
          <p:cNvSpPr txBox="1"/>
          <p:nvPr/>
        </p:nvSpPr>
        <p:spPr>
          <a:xfrm>
            <a:off x="3281714" y="2371967"/>
            <a:ext cx="16064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C00042B-CE93-4AE0-9A20-58B619E97EF1}"/>
              </a:ext>
            </a:extLst>
          </p:cNvPr>
          <p:cNvSpPr txBox="1"/>
          <p:nvPr/>
        </p:nvSpPr>
        <p:spPr>
          <a:xfrm>
            <a:off x="6247198" y="2371967"/>
            <a:ext cx="30583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chó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9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E0C3E6B-F87C-4A8C-8C3B-B14158364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367" y="1548555"/>
            <a:ext cx="8449514" cy="49088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14BA83-840F-4E21-A255-B9360E8A4EF0}"/>
              </a:ext>
            </a:extLst>
          </p:cNvPr>
          <p:cNvSpPr txBox="1"/>
          <p:nvPr/>
        </p:nvSpPr>
        <p:spPr>
          <a:xfrm>
            <a:off x="4162697" y="1797130"/>
            <a:ext cx="3866605" cy="10156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THƯ GIÃN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409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E44AE20-AD6F-4E3D-9773-84BAEA19EA85}"/>
              </a:ext>
            </a:extLst>
          </p:cNvPr>
          <p:cNvSpPr txBox="1"/>
          <p:nvPr/>
        </p:nvSpPr>
        <p:spPr>
          <a:xfrm>
            <a:off x="4798792" y="282309"/>
            <a:ext cx="3286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vở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C677245-4869-48A4-A21A-086B99E14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1099451"/>
            <a:ext cx="9458960" cy="54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59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40" y="1963032"/>
            <a:ext cx="3543454" cy="4101548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410894" y="470518"/>
            <a:ext cx="5872624" cy="2782596"/>
          </a:xfrm>
          <a:prstGeom prst="cloudCallout">
            <a:avLst>
              <a:gd name="adj1" fmla="val -46985"/>
              <a:gd name="adj2" fmla="val 75038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Dặn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dò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511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"/>
          <p:cNvSpPr txBox="1">
            <a:spLocks noGrp="1"/>
          </p:cNvSpPr>
          <p:nvPr>
            <p:ph type="ctrTitle" idx="4294967295"/>
          </p:nvPr>
        </p:nvSpPr>
        <p:spPr>
          <a:xfrm>
            <a:off x="1908699" y="2979737"/>
            <a:ext cx="9144000" cy="89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119"/>
              </a:buClr>
              <a:buSzPts val="4800"/>
              <a:buFont typeface="Arial"/>
              <a:buNone/>
            </a:pPr>
            <a:r>
              <a:rPr lang="en-US" sz="4800" b="1">
                <a:solidFill>
                  <a:srgbClr val="FF8119"/>
                </a:solidFill>
                <a:latin typeface="UTM Avo" panose="02040603050506020204" pitchFamily="18" charset="0"/>
              </a:rPr>
              <a:t>Hoc10 chúc các em học tốt!</a:t>
            </a:r>
            <a:endParaRPr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:p15="http://schemas.microsoft.com/office/powerpoint/2012/main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xmlns="" id="{0B96C8BB-35F1-4C73-B2C7-154D6E464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082" y="1023358"/>
            <a:ext cx="9338733" cy="48112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F11CBC0-3862-4BBA-A420-84044FD29FCC}"/>
              </a:ext>
            </a:extLst>
          </p:cNvPr>
          <p:cNvSpPr txBox="1"/>
          <p:nvPr/>
        </p:nvSpPr>
        <p:spPr>
          <a:xfrm>
            <a:off x="5149093" y="2662181"/>
            <a:ext cx="38443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en-US" sz="5400" b="1" kern="1200" dirty="0" err="1">
                <a:solidFill>
                  <a:srgbClr val="FF0000"/>
                </a:solidFill>
                <a:latin typeface="UTM Avo"/>
                <a:ea typeface="+mn-ea"/>
              </a:rPr>
              <a:t>Khởi</a:t>
            </a:r>
            <a:r>
              <a:rPr lang="en-US" sz="5400" b="1" kern="1200" dirty="0">
                <a:solidFill>
                  <a:srgbClr val="FF0000"/>
                </a:solidFill>
                <a:latin typeface="UTM Avo"/>
                <a:ea typeface="+mn-ea"/>
              </a:rPr>
              <a:t> </a:t>
            </a:r>
            <a:r>
              <a:rPr lang="en-US" sz="5400" b="1" kern="1200" dirty="0" err="1">
                <a:solidFill>
                  <a:srgbClr val="FF0000"/>
                </a:solidFill>
                <a:latin typeface="UTM Avo"/>
                <a:ea typeface="+mn-ea"/>
              </a:rPr>
              <a:t>động</a:t>
            </a:r>
            <a:endParaRPr lang="en-US" sz="5400" b="1" kern="1200" dirty="0">
              <a:solidFill>
                <a:srgbClr val="FF0000"/>
              </a:solidFill>
              <a:latin typeface="UTM Avo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21114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xmlns="" id="{DE724406-B20D-4227-97A3-AC1577210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06" y="103492"/>
            <a:ext cx="7494309" cy="6160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58A64BC-4ED4-470C-8FF6-632840BE326A}"/>
              </a:ext>
            </a:extLst>
          </p:cNvPr>
          <p:cNvSpPr txBox="1"/>
          <p:nvPr/>
        </p:nvSpPr>
        <p:spPr>
          <a:xfrm>
            <a:off x="4242092" y="3104003"/>
            <a:ext cx="43011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Khám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phá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984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D809390-9392-4096-B07B-A18C0192FA0F}"/>
              </a:ext>
            </a:extLst>
          </p:cNvPr>
          <p:cNvSpPr/>
          <p:nvPr/>
        </p:nvSpPr>
        <p:spPr>
          <a:xfrm>
            <a:off x="4275667" y="110067"/>
            <a:ext cx="3674533" cy="8382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UTM Avo" panose="02040603050506020204" pitchFamily="18" charset="0"/>
              </a:rPr>
              <a:t>Đọc</a:t>
            </a:r>
            <a:endParaRPr lang="en-US" sz="44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92F48C4-B9C7-4213-A05F-6FDB3F8D4A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07" t="36381" r="27616" b="35732"/>
          <a:stretch/>
        </p:blipFill>
        <p:spPr>
          <a:xfrm>
            <a:off x="1249680" y="1305017"/>
            <a:ext cx="9933683" cy="24475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F5F5511-FB81-4BB3-85CF-EE100B9EA9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6" t="37386" r="25706" b="34817"/>
          <a:stretch/>
        </p:blipFill>
        <p:spPr>
          <a:xfrm>
            <a:off x="1249680" y="3752602"/>
            <a:ext cx="9479280" cy="234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6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B9EBA72-0BA2-4A80-B15D-A5744F3AD3FB}"/>
              </a:ext>
            </a:extLst>
          </p:cNvPr>
          <p:cNvSpPr txBox="1"/>
          <p:nvPr/>
        </p:nvSpPr>
        <p:spPr>
          <a:xfrm>
            <a:off x="3470106" y="640635"/>
            <a:ext cx="5502163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5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</a:rPr>
              <a:t>QUAN SÁT MẪU</a:t>
            </a:r>
            <a:endParaRPr lang="vi-VN" sz="5400" kern="1200" dirty="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371F136-1E91-4963-946A-EE97BBAC8A72}"/>
              </a:ext>
            </a:extLst>
          </p:cNvPr>
          <p:cNvSpPr txBox="1"/>
          <p:nvPr/>
        </p:nvSpPr>
        <p:spPr>
          <a:xfrm>
            <a:off x="1583073" y="4143516"/>
            <a:ext cx="9276231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286">
              <a:buClrTx/>
              <a:buFontTx/>
              <a:buNone/>
            </a:pPr>
            <a:r>
              <a:rPr lang="en-US" sz="28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  </a:t>
            </a:r>
            <a:r>
              <a:rPr lang="en-US" sz="2800" b="1" kern="1200" dirty="0" err="1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Em</a:t>
            </a:r>
            <a:r>
              <a:rPr lang="en-US" sz="2800" b="1" kern="1200" dirty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hãy</a:t>
            </a:r>
            <a:r>
              <a:rPr lang="en-US" sz="2800" b="1" kern="1200" dirty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nêu</a:t>
            </a:r>
            <a:r>
              <a:rPr lang="en-US" sz="2800" b="1" kern="1200" dirty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cách</a:t>
            </a:r>
            <a:r>
              <a:rPr lang="en-US" sz="2800" b="1" kern="1200" dirty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viết</a:t>
            </a:r>
            <a:r>
              <a:rPr lang="en-US" sz="2800" b="1" kern="1200" dirty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lang="en-US" sz="2800" b="1" kern="1200" dirty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độ</a:t>
            </a:r>
            <a:r>
              <a:rPr lang="en-US" sz="2800" b="1" kern="1200" dirty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cao</a:t>
            </a:r>
            <a:r>
              <a:rPr lang="en-US" sz="2800" b="1" kern="1200" dirty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các</a:t>
            </a:r>
            <a:r>
              <a:rPr lang="en-US" sz="2800" b="1" kern="1200" dirty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 con </a:t>
            </a:r>
            <a:r>
              <a:rPr lang="en-US" sz="2800" b="1" kern="1200" dirty="0" err="1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chữ</a:t>
            </a:r>
            <a:r>
              <a:rPr lang="en-US" sz="2800" b="1" kern="1200" dirty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FA9F875-A75A-4BD6-B46F-5309C17ACD3B}"/>
              </a:ext>
            </a:extLst>
          </p:cNvPr>
          <p:cNvSpPr/>
          <p:nvPr/>
        </p:nvSpPr>
        <p:spPr>
          <a:xfrm>
            <a:off x="1896882" y="4895613"/>
            <a:ext cx="91267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của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con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t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3 </a:t>
            </a:r>
            <a:r>
              <a:rPr lang="en-US" sz="2800" kern="1200" noProof="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ô, </a:t>
            </a:r>
            <a:r>
              <a:rPr lang="en-US" sz="2800" kern="1200" noProof="0" dirty="0" err="1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được</a:t>
            </a:r>
            <a:r>
              <a:rPr lang="en-US" sz="2800" kern="1200" noProof="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kern="1200" noProof="0" dirty="0" err="1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viết</a:t>
            </a:r>
            <a:r>
              <a:rPr lang="en-US" sz="2800" kern="1200" noProof="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kern="1200" noProof="0" dirty="0" err="1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bằng</a:t>
            </a:r>
            <a:r>
              <a:rPr lang="en-US" sz="2800" kern="1200" noProof="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 3 </a:t>
            </a:r>
            <a:r>
              <a:rPr lang="en-US" sz="2800" kern="1200" noProof="0" dirty="0" err="1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nét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E9E2926-0944-4984-AF8C-92BFA2BC8A53}"/>
              </a:ext>
            </a:extLst>
          </p:cNvPr>
          <p:cNvSpPr/>
          <p:nvPr/>
        </p:nvSpPr>
        <p:spPr>
          <a:xfrm>
            <a:off x="1896882" y="5647712"/>
            <a:ext cx="81195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của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con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ô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2 ô li,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rộng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1 ô li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rưỡi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DB6FA9-296F-4686-B5B5-22DDF11138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07" t="36058" r="55966" b="35731"/>
          <a:stretch/>
        </p:blipFill>
        <p:spPr>
          <a:xfrm>
            <a:off x="4280921" y="1615736"/>
            <a:ext cx="3630157" cy="247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2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B9EBA72-0BA2-4A80-B15D-A5744F3AD3FB}"/>
              </a:ext>
            </a:extLst>
          </p:cNvPr>
          <p:cNvSpPr txBox="1"/>
          <p:nvPr/>
        </p:nvSpPr>
        <p:spPr>
          <a:xfrm>
            <a:off x="3540676" y="372562"/>
            <a:ext cx="5666483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QUAN SÁT MẪU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371F136-1E91-4963-946A-EE97BBAC8A72}"/>
              </a:ext>
            </a:extLst>
          </p:cNvPr>
          <p:cNvSpPr txBox="1"/>
          <p:nvPr/>
        </p:nvSpPr>
        <p:spPr>
          <a:xfrm>
            <a:off x="1567127" y="4157240"/>
            <a:ext cx="9276231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nêu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độ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cao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D5888A0-D996-417F-927C-D491728C46B0}"/>
              </a:ext>
            </a:extLst>
          </p:cNvPr>
          <p:cNvSpPr/>
          <p:nvPr/>
        </p:nvSpPr>
        <p:spPr>
          <a:xfrm>
            <a:off x="1860188" y="4680458"/>
            <a:ext cx="7487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th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ghép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bởi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t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chữ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h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5DCE6DC-F7B8-4722-8273-4F3D857895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99" t="34383" r="27616" b="35731"/>
          <a:stretch/>
        </p:blipFill>
        <p:spPr>
          <a:xfrm>
            <a:off x="3779307" y="1295892"/>
            <a:ext cx="5666483" cy="262297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679E11D-E7B2-4DD9-8DEE-276E8B135E7E}"/>
              </a:ext>
            </a:extLst>
          </p:cNvPr>
          <p:cNvSpPr/>
          <p:nvPr/>
        </p:nvSpPr>
        <p:spPr>
          <a:xfrm>
            <a:off x="1860188" y="5230310"/>
            <a:ext cx="7486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1200" baseline="0">
                <a:solidFill>
                  <a:prstClr val="black"/>
                </a:solidFill>
                <a:latin typeface="UTM Avo"/>
                <a:ea typeface="+mn-ea"/>
              </a:rPr>
              <a:t>Con</a:t>
            </a:r>
            <a:r>
              <a:rPr lang="en-US" sz="2800" kern="1200">
                <a:solidFill>
                  <a:prstClr val="black"/>
                </a:solidFill>
                <a:latin typeface="UTM Avo"/>
                <a:ea typeface="+mn-ea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/>
                <a:ea typeface="+mn-ea"/>
              </a:rPr>
              <a:t>chữ</a:t>
            </a:r>
            <a:r>
              <a:rPr lang="en-US" sz="2800" kern="1200" dirty="0">
                <a:solidFill>
                  <a:prstClr val="black"/>
                </a:solidFill>
                <a:latin typeface="UTM Avo"/>
                <a:ea typeface="+mn-ea"/>
              </a:rPr>
              <a:t> o </a:t>
            </a:r>
            <a:r>
              <a:rPr lang="en-US" sz="2800" kern="1200" dirty="0" err="1">
                <a:solidFill>
                  <a:prstClr val="black"/>
                </a:solidFill>
                <a:latin typeface="UTM Avo"/>
                <a:ea typeface="+mn-ea"/>
              </a:rPr>
              <a:t>có</a:t>
            </a:r>
            <a:r>
              <a:rPr lang="en-US" sz="2800" kern="1200" dirty="0">
                <a:solidFill>
                  <a:prstClr val="black"/>
                </a:solidFill>
                <a:latin typeface="UTM Avo"/>
                <a:ea typeface="+mn-ea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/>
                <a:ea typeface="+mn-ea"/>
              </a:rPr>
              <a:t>độ</a:t>
            </a:r>
            <a:r>
              <a:rPr lang="en-US" sz="2800" kern="1200" dirty="0">
                <a:solidFill>
                  <a:prstClr val="black"/>
                </a:solidFill>
                <a:latin typeface="UTM Avo"/>
                <a:ea typeface="+mn-ea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/>
                <a:ea typeface="+mn-ea"/>
              </a:rPr>
              <a:t>cao</a:t>
            </a:r>
            <a:r>
              <a:rPr lang="en-US" sz="2800" kern="1200" dirty="0">
                <a:solidFill>
                  <a:prstClr val="black"/>
                </a:solidFill>
                <a:latin typeface="UTM Avo"/>
                <a:ea typeface="+mn-ea"/>
              </a:rPr>
              <a:t> 2 ô li, </a:t>
            </a:r>
            <a:r>
              <a:rPr lang="en-US" sz="2800" kern="1200" dirty="0" err="1">
                <a:solidFill>
                  <a:prstClr val="black"/>
                </a:solidFill>
                <a:latin typeface="UTM Avo"/>
                <a:ea typeface="+mn-ea"/>
              </a:rPr>
              <a:t>rộng</a:t>
            </a:r>
            <a:r>
              <a:rPr lang="en-US" sz="2800" kern="1200" dirty="0">
                <a:solidFill>
                  <a:prstClr val="black"/>
                </a:solidFill>
                <a:latin typeface="UTM Avo"/>
                <a:ea typeface="+mn-ea"/>
              </a:rPr>
              <a:t> 1 ô li </a:t>
            </a:r>
            <a:r>
              <a:rPr lang="en-US" sz="2800" kern="1200" dirty="0" err="1">
                <a:solidFill>
                  <a:prstClr val="black"/>
                </a:solidFill>
                <a:latin typeface="UTM Avo"/>
                <a:ea typeface="+mn-ea"/>
              </a:rPr>
              <a:t>rưỡi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405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B9EBA72-0BA2-4A80-B15D-A5744F3AD3FB}"/>
              </a:ext>
            </a:extLst>
          </p:cNvPr>
          <p:cNvSpPr txBox="1"/>
          <p:nvPr/>
        </p:nvSpPr>
        <p:spPr>
          <a:xfrm>
            <a:off x="3442957" y="567686"/>
            <a:ext cx="551484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QUAN SÁT MẪU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371F136-1E91-4963-946A-EE97BBAC8A72}"/>
              </a:ext>
            </a:extLst>
          </p:cNvPr>
          <p:cNvSpPr txBox="1"/>
          <p:nvPr/>
        </p:nvSpPr>
        <p:spPr>
          <a:xfrm>
            <a:off x="1735803" y="4058515"/>
            <a:ext cx="9276231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nêu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độ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cao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FA9F875-A75A-4BD6-B46F-5309C17ACD3B}"/>
              </a:ext>
            </a:extLst>
          </p:cNvPr>
          <p:cNvSpPr/>
          <p:nvPr/>
        </p:nvSpPr>
        <p:spPr>
          <a:xfrm>
            <a:off x="1998482" y="4718503"/>
            <a:ext cx="90135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tr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ghép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bởi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t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r,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e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có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độ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cao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2 ô li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6A08426-13FE-4B33-B41A-E874364381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9" t="37315" r="49297" b="34888"/>
          <a:stretch/>
        </p:blipFill>
        <p:spPr>
          <a:xfrm>
            <a:off x="3895719" y="1627786"/>
            <a:ext cx="4813956" cy="234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B9EBA72-0BA2-4A80-B15D-A5744F3AD3FB}"/>
              </a:ext>
            </a:extLst>
          </p:cNvPr>
          <p:cNvSpPr txBox="1"/>
          <p:nvPr/>
        </p:nvSpPr>
        <p:spPr>
          <a:xfrm>
            <a:off x="3292261" y="649409"/>
            <a:ext cx="5505962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QUAN SÁT MẪU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371F136-1E91-4963-946A-EE97BBAC8A72}"/>
              </a:ext>
            </a:extLst>
          </p:cNvPr>
          <p:cNvSpPr txBox="1"/>
          <p:nvPr/>
        </p:nvSpPr>
        <p:spPr>
          <a:xfrm>
            <a:off x="1457882" y="4234748"/>
            <a:ext cx="9276231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nêu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độ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cao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FA9F875-A75A-4BD6-B46F-5309C17ACD3B}"/>
              </a:ext>
            </a:extLst>
          </p:cNvPr>
          <p:cNvSpPr/>
          <p:nvPr/>
        </p:nvSpPr>
        <p:spPr>
          <a:xfrm>
            <a:off x="1850669" y="5005896"/>
            <a:ext cx="69475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ghép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bởi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c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665AA11-D443-40A1-976A-96801FD62B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2" t="37386" r="25706" b="34817"/>
          <a:stretch/>
        </p:blipFill>
        <p:spPr>
          <a:xfrm>
            <a:off x="3922922" y="1590494"/>
            <a:ext cx="4346149" cy="234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6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770F950-8F0B-4100-B270-E0FEA4D366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88" t="20193" r="6031" b="20116"/>
          <a:stretch/>
        </p:blipFill>
        <p:spPr>
          <a:xfrm>
            <a:off x="1270535" y="1985506"/>
            <a:ext cx="5361271" cy="33468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607CEEF-F33D-407E-B110-305A2EB918DB}"/>
              </a:ext>
            </a:extLst>
          </p:cNvPr>
          <p:cNvSpPr txBox="1"/>
          <p:nvPr/>
        </p:nvSpPr>
        <p:spPr>
          <a:xfrm>
            <a:off x="4064752" y="354497"/>
            <a:ext cx="394735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bảng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con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32A010C-8BAC-4B72-A2D9-147F62F60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3907" y="1985506"/>
            <a:ext cx="2111604" cy="14498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AFCDC0F-E20E-481D-95D8-1FF2852E47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04" t="31853" r="11751" b="32212"/>
          <a:stretch/>
        </p:blipFill>
        <p:spPr>
          <a:xfrm>
            <a:off x="8012102" y="4432702"/>
            <a:ext cx="2132925" cy="899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198</Words>
  <Application>Microsoft Office PowerPoint</Application>
  <PresentationFormat>Custom</PresentationFormat>
  <Paragraphs>35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11: Bài 53: uôm </dc:title>
  <dc:creator>Administrator</dc:creator>
  <cp:lastModifiedBy>Dang Le Phan Danh</cp:lastModifiedBy>
  <cp:revision>34</cp:revision>
  <dcterms:created xsi:type="dcterms:W3CDTF">2021-11-01T08:16:43Z</dcterms:created>
  <dcterms:modified xsi:type="dcterms:W3CDTF">2022-10-28T03:43:57Z</dcterms:modified>
</cp:coreProperties>
</file>