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361" r:id="rId2"/>
    <p:sldId id="383" r:id="rId3"/>
    <p:sldId id="308" r:id="rId4"/>
    <p:sldId id="379" r:id="rId5"/>
    <p:sldId id="352" r:id="rId6"/>
    <p:sldId id="258" r:id="rId7"/>
    <p:sldId id="259" r:id="rId8"/>
    <p:sldId id="350" r:id="rId9"/>
    <p:sldId id="349" r:id="rId10"/>
    <p:sldId id="381" r:id="rId11"/>
    <p:sldId id="382" r:id="rId12"/>
    <p:sldId id="360" r:id="rId13"/>
    <p:sldId id="375" r:id="rId14"/>
    <p:sldId id="26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/KKTVtQCFDOpfGCmw0Qqff8Ri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6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05581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641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87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23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7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9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28/10/2022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5527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49" r:id="rId4"/>
    <p:sldLayoutId id="2147483651" r:id="rId5"/>
    <p:sldLayoutId id="214748369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00197" y="1648606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Sau bài 30, 31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2033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ua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cua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187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noProof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ưa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741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ngựa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8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0C3E6B-F87C-4A8C-8C3B-B1415836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67" y="1548555"/>
            <a:ext cx="8449514" cy="4908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14BA83-840F-4E21-A255-B9360E8A4EF0}"/>
              </a:ext>
            </a:extLst>
          </p:cNvPr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THƯ GIÃN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0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44AE20-AD6F-4E3D-9773-84BAEA19EA85}"/>
              </a:ext>
            </a:extLst>
          </p:cNvPr>
          <p:cNvSpPr txBox="1"/>
          <p:nvPr/>
        </p:nvSpPr>
        <p:spPr>
          <a:xfrm>
            <a:off x="4699029" y="271604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sym typeface="Arial"/>
              </a:rPr>
              <a:t>Luyện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sym typeface="Arial"/>
              </a:rPr>
              <a:t>vở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E55038-674D-4285-B7D1-3BEA52157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93" y="1068309"/>
            <a:ext cx="9122510" cy="54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ctrTitle" idx="4294967295"/>
          </p:nvPr>
        </p:nvSpPr>
        <p:spPr>
          <a:xfrm>
            <a:off x="1964602" y="2979737"/>
            <a:ext cx="9144000" cy="8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119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F8119"/>
                </a:solidFill>
                <a:latin typeface="UTM Avo" panose="02040603050506020204" pitchFamily="18" charset="0"/>
              </a:rPr>
              <a:t>Hoc10 chúc các em học tốt!</a:t>
            </a:r>
            <a:endParaRPr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526314" y="3100500"/>
            <a:ext cx="3844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động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8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304236" y="3015226"/>
            <a:ext cx="4301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45EDCE-C28D-4861-BF13-FA4613FC6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46" y="159798"/>
            <a:ext cx="3682303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E5EC5-3C48-4EF0-8B15-84F016938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07" t="22853" r="24390" b="61865"/>
          <a:stretch/>
        </p:blipFill>
        <p:spPr>
          <a:xfrm>
            <a:off x="788274" y="1176630"/>
            <a:ext cx="10615448" cy="216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D50A6FB-E99A-477E-A913-88BE6D263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36212" r="21606" b="31790"/>
          <a:stretch/>
        </p:blipFill>
        <p:spPr>
          <a:xfrm>
            <a:off x="198994" y="3516241"/>
            <a:ext cx="10550285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4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9EBA72-0BA2-4A80-B15D-A5744F3AD3FB}"/>
              </a:ext>
            </a:extLst>
          </p:cNvPr>
          <p:cNvSpPr txBox="1"/>
          <p:nvPr/>
        </p:nvSpPr>
        <p:spPr>
          <a:xfrm>
            <a:off x="4091222" y="574529"/>
            <a:ext cx="455395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</a:rPr>
              <a:t>QUAN SÁT MẪU</a:t>
            </a:r>
            <a:endParaRPr lang="vi-VN" sz="4400" kern="120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71F136-1E91-4963-946A-EE97BBAC8A72}"/>
              </a:ext>
            </a:extLst>
          </p:cNvPr>
          <p:cNvSpPr txBox="1"/>
          <p:nvPr/>
        </p:nvSpPr>
        <p:spPr>
          <a:xfrm>
            <a:off x="1353936" y="3170419"/>
            <a:ext cx="9084733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HP-222" pitchFamily="34" charset="0"/>
                <a:ea typeface="+mn-ea"/>
                <a:cs typeface="+mn-cs"/>
              </a:rPr>
              <a:t>  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hãy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nêu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cách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độ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A9F875-A75A-4BD6-B46F-5309C17ACD3B}"/>
              </a:ext>
            </a:extLst>
          </p:cNvPr>
          <p:cNvSpPr/>
          <p:nvPr/>
        </p:nvSpPr>
        <p:spPr>
          <a:xfrm>
            <a:off x="754605" y="3803234"/>
            <a:ext cx="112271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u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ô li,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gồm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móc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móc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móc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245F6D-726E-4C96-8C31-BBC548737A6C}"/>
              </a:ext>
            </a:extLst>
          </p:cNvPr>
          <p:cNvSpPr/>
          <p:nvPr/>
        </p:nvSpPr>
        <p:spPr>
          <a:xfrm>
            <a:off x="754605" y="4888367"/>
            <a:ext cx="107612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ư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u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ơ.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Tiếng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tủ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t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trước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u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dấu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trên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+mn-cs"/>
              </a:rPr>
              <a:t> 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53F669C-7394-4455-9158-000803DEE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7" t="22853" r="24390" b="61865"/>
          <a:stretch/>
        </p:blipFill>
        <p:spPr>
          <a:xfrm>
            <a:off x="1825832" y="1511574"/>
            <a:ext cx="9084734" cy="149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073E2F9-A819-4D0B-BB57-224D51FC35C9}"/>
              </a:ext>
            </a:extLst>
          </p:cNvPr>
          <p:cNvSpPr txBox="1"/>
          <p:nvPr/>
        </p:nvSpPr>
        <p:spPr>
          <a:xfrm>
            <a:off x="4020344" y="476598"/>
            <a:ext cx="440911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4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QUAN SÁT MẪU</a:t>
            </a:r>
            <a:endParaRPr lang="vi-VN" sz="4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C65022-0D90-4542-BDB2-66AC7452E590}"/>
              </a:ext>
            </a:extLst>
          </p:cNvPr>
          <p:cNvSpPr/>
          <p:nvPr/>
        </p:nvSpPr>
        <p:spPr>
          <a:xfrm>
            <a:off x="1834294" y="3643697"/>
            <a:ext cx="8916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775AC97-C292-4A89-B7E9-B0DE56DE1D16}"/>
              </a:ext>
            </a:extLst>
          </p:cNvPr>
          <p:cNvSpPr/>
          <p:nvPr/>
        </p:nvSpPr>
        <p:spPr>
          <a:xfrm>
            <a:off x="1819175" y="4360007"/>
            <a:ext cx="9626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ua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bởi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u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a,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tiếng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cua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c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ua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sau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FC4F54A-1642-4AA5-8E20-B0D30E9F805B}"/>
              </a:ext>
            </a:extLst>
          </p:cNvPr>
          <p:cNvSpPr/>
          <p:nvPr/>
        </p:nvSpPr>
        <p:spPr>
          <a:xfrm>
            <a:off x="1819176" y="5427295"/>
            <a:ext cx="8811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ưa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ghép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bởi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ư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a.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tiếng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ngựa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ng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đứng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</a:rPr>
              <a:t>trước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, </a:t>
            </a:r>
            <a:r>
              <a:rPr lang="en-US" sz="2800" kern="120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ưa</a:t>
            </a:r>
            <a:r>
              <a:rPr lang="en-US" sz="2800" kern="120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 </a:t>
            </a:r>
            <a:r>
              <a:rPr lang="en-US" sz="2800" kern="1200" dirty="0" err="1" smtClean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sau</a:t>
            </a:r>
            <a:r>
              <a:rPr lang="en-US" sz="2800" kern="1200" dirty="0" smtClean="0">
                <a:solidFill>
                  <a:srgbClr val="FF0000"/>
                </a:solidFill>
                <a:latin typeface="UTM Avo" panose="02040603050506020204" pitchFamily="18" charset="0"/>
                <a:ea typeface="+mn-ea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9C56426-65AD-4441-B861-FCCDE3C41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36212" r="21606" b="38216"/>
          <a:stretch/>
        </p:blipFill>
        <p:spPr>
          <a:xfrm>
            <a:off x="1954516" y="1606030"/>
            <a:ext cx="8676114" cy="188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70F950-8F0B-4100-B270-E0FEA4D36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8" t="20193" r="6031" b="20116"/>
          <a:stretch/>
        </p:blipFill>
        <p:spPr>
          <a:xfrm>
            <a:off x="1270535" y="1985506"/>
            <a:ext cx="5361271" cy="3346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07CEEF-F33D-407E-B110-305A2EB918DB}"/>
              </a:ext>
            </a:extLst>
          </p:cNvPr>
          <p:cNvSpPr txBox="1"/>
          <p:nvPr/>
        </p:nvSpPr>
        <p:spPr>
          <a:xfrm>
            <a:off x="4084197" y="603426"/>
            <a:ext cx="4172036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bảng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sym typeface="Arial"/>
              </a:rPr>
              <a:t> con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32A010C-8BAC-4B72-A2D9-147F62F6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907" y="1985506"/>
            <a:ext cx="2111604" cy="144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FCDC0F-E20E-481D-95D8-1FF2852E4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4" t="31853" r="11751" b="32212"/>
          <a:stretch/>
        </p:blipFill>
        <p:spPr>
          <a:xfrm>
            <a:off x="8012102" y="4432702"/>
            <a:ext cx="2132925" cy="89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u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tủ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3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85435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37326" y="2729586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noProof="0" dirty="0">
                <a:solidFill>
                  <a:prstClr val="white"/>
                </a:solidFill>
                <a:latin typeface="HP001 4 hàng" panose="020B0603050302020204" pitchFamily="34" charset="0"/>
              </a:rPr>
              <a:t>ư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5725509" y="2729586"/>
            <a:ext cx="4037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sư</a:t>
            </a:r>
            <a:r>
              <a:rPr lang="en-US" sz="1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tử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118</Words>
  <Application>Microsoft Office PowerPoint</Application>
  <PresentationFormat>Custom</PresentationFormat>
  <Paragraphs>28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11: Bài 53: uôm </dc:title>
  <dc:creator>Administrator</dc:creator>
  <cp:lastModifiedBy>Dang Le Phan Danh</cp:lastModifiedBy>
  <cp:revision>34</cp:revision>
  <dcterms:created xsi:type="dcterms:W3CDTF">2021-11-01T08:16:43Z</dcterms:created>
  <dcterms:modified xsi:type="dcterms:W3CDTF">2022-10-28T03:42:55Z</dcterms:modified>
</cp:coreProperties>
</file>