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62" r:id="rId2"/>
    <p:sldId id="358" r:id="rId3"/>
    <p:sldId id="359" r:id="rId4"/>
    <p:sldId id="360" r:id="rId5"/>
    <p:sldId id="275" r:id="rId6"/>
    <p:sldId id="326" r:id="rId7"/>
    <p:sldId id="327" r:id="rId8"/>
    <p:sldId id="328" r:id="rId9"/>
    <p:sldId id="329" r:id="rId10"/>
    <p:sldId id="279" r:id="rId11"/>
    <p:sldId id="334" r:id="rId12"/>
    <p:sldId id="356" r:id="rId13"/>
    <p:sldId id="361" r:id="rId14"/>
    <p:sldId id="335" r:id="rId15"/>
    <p:sldId id="324" r:id="rId16"/>
    <p:sldId id="341" r:id="rId17"/>
    <p:sldId id="278" r:id="rId18"/>
    <p:sldId id="337" r:id="rId19"/>
    <p:sldId id="355" r:id="rId20"/>
    <p:sldId id="354" r:id="rId21"/>
    <p:sldId id="339" r:id="rId22"/>
    <p:sldId id="363" r:id="rId23"/>
  </p:sldIdLst>
  <p:sldSz cx="12192000" cy="6858000"/>
  <p:notesSz cx="6858000" cy="9144000"/>
  <p:embeddedFontLst>
    <p:embeddedFont>
      <p:font typeface="HP001 4 hàng" pitchFamily="34" charset="0"/>
      <p:regular r:id="rId25"/>
      <p:bold r:id="rId26"/>
    </p:embeddedFont>
    <p:embeddedFont>
      <p:font typeface="宋体" pitchFamily="2" charset="-122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UTM Avo" pitchFamily="18" charset="0"/>
      <p:regular r:id="rId32"/>
      <p:bold r:id="rId33"/>
      <p:italic r:id="rId34"/>
      <p:boldItalic r:id="rId35"/>
    </p:embeddedFont>
    <p:embeddedFont>
      <p:font typeface="Cambria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99"/>
    <a:srgbClr val="FFFF99"/>
    <a:srgbClr val="FF99CC"/>
    <a:srgbClr val="9B21AF"/>
    <a:srgbClr val="FF7707"/>
    <a:srgbClr val="FF8119"/>
    <a:srgbClr val="404040"/>
    <a:srgbClr val="FFAF6C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0" d="100"/>
          <a:sy n="70" d="100"/>
        </p:scale>
        <p:origin x="-726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65AE5-115C-4414-A130-93448315DA59}" type="datetimeFigureOut">
              <a:rPr lang="en-SG" smtClean="0"/>
              <a:t>28/10/2022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DAF72-B17C-47DB-ADEB-232866E4CCD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123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76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7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9349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49" r:id="rId4"/>
    <p:sldLayoutId id="2147483650" r:id="rId5"/>
    <p:sldLayoutId id="2147483685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jpg"/><Relationship Id="rId1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179568" y="1875530"/>
            <a:ext cx="4063933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34: v – y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8065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8C1CDF-6C73-4EE3-9960-531C8750D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968"/>
            <a:ext cx="12192000" cy="63488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F210116-4BA1-4424-BE6D-C581176EA29E}"/>
              </a:ext>
            </a:extLst>
          </p:cNvPr>
          <p:cNvSpPr txBox="1">
            <a:spLocks/>
          </p:cNvSpPr>
          <p:nvPr/>
        </p:nvSpPr>
        <p:spPr>
          <a:xfrm>
            <a:off x="1514703" y="1098242"/>
            <a:ext cx="10107453" cy="19832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i="1" dirty="0" err="1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Giải</a:t>
            </a:r>
            <a:r>
              <a:rPr lang="en-US" sz="5400" i="1" dirty="0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lao</a:t>
            </a:r>
            <a:endParaRPr lang="en-US" sz="5400" i="1" dirty="0">
              <a:ln>
                <a:solidFill>
                  <a:srgbClr val="FF6699"/>
                </a:solidFill>
              </a:ln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5400" i="1" dirty="0"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Bài</a:t>
            </a:r>
            <a:r>
              <a:rPr lang="en-US" sz="5400" i="1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hát</a:t>
            </a:r>
            <a:r>
              <a:rPr lang="en-US" sz="5400" i="1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: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Tiếng</a:t>
            </a:r>
            <a:r>
              <a:rPr lang="en-US" sz="5400" i="1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ve</a:t>
            </a:r>
            <a:r>
              <a:rPr lang="en-US" sz="5400" i="1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gọi</a:t>
            </a:r>
            <a:r>
              <a:rPr lang="en-US" sz="5400" i="1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hè</a:t>
            </a:r>
            <a:endParaRPr lang="en-US" sz="5400" i="1" dirty="0">
              <a:ln>
                <a:solidFill>
                  <a:srgbClr val="FFFF00"/>
                </a:solidFill>
              </a:ln>
              <a:solidFill>
                <a:sysClr val="windowText" lastClr="0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AD4290-49A8-4FC6-A306-BA006CF35E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6" t="13297" r="20579" b="22790"/>
          <a:stretch/>
        </p:blipFill>
        <p:spPr>
          <a:xfrm flipH="1">
            <a:off x="4956312" y="3375027"/>
            <a:ext cx="4647603" cy="2196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4B491B-7D8F-44A1-95E9-7ECAD80C8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4" y="727444"/>
            <a:ext cx="10358651" cy="5403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6979512" y="3108264"/>
            <a:ext cx="5049079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40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205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CD99962-824D-44CD-8F75-4E5F4BB4EF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2" t="48269" r="2119" b="5767"/>
          <a:stretch/>
        </p:blipFill>
        <p:spPr>
          <a:xfrm>
            <a:off x="7990909" y="3283023"/>
            <a:ext cx="2836117" cy="2714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2771C3E-FE66-4CBF-AFAB-3DB9682CE9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6" t="36372" r="61710" b="38701"/>
          <a:stretch/>
        </p:blipFill>
        <p:spPr>
          <a:xfrm>
            <a:off x="945168" y="2565780"/>
            <a:ext cx="2186774" cy="1563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2C31FB9-DD43-4BDC-BDE6-ACC10E5835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t="67666" r="63185" b="1543"/>
          <a:stretch/>
        </p:blipFill>
        <p:spPr>
          <a:xfrm>
            <a:off x="945169" y="4450052"/>
            <a:ext cx="2186773" cy="1931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0D17179-3764-4C2B-A1E9-4FBD72212D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8389" r="63397" b="66684"/>
          <a:stretch/>
        </p:blipFill>
        <p:spPr>
          <a:xfrm>
            <a:off x="1030237" y="947383"/>
            <a:ext cx="2186774" cy="15638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D7807E8-2E47-46F9-A45C-E794DA221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6" t="7477" r="3485" b="53810"/>
          <a:stretch/>
        </p:blipFill>
        <p:spPr>
          <a:xfrm>
            <a:off x="7919746" y="933736"/>
            <a:ext cx="2836117" cy="2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D506E44-5A47-45EB-B7F8-293D0BEBE3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5" t="9955" r="39162" b="10423"/>
          <a:stretch/>
        </p:blipFill>
        <p:spPr>
          <a:xfrm>
            <a:off x="4417509" y="1041889"/>
            <a:ext cx="2338133" cy="522419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268A9DE-4FE2-42A4-AC96-1643BE201845}"/>
              </a:ext>
            </a:extLst>
          </p:cNvPr>
          <p:cNvCxnSpPr>
            <a:cxnSpLocks/>
          </p:cNvCxnSpPr>
          <p:nvPr/>
        </p:nvCxnSpPr>
        <p:spPr>
          <a:xfrm>
            <a:off x="6660107" y="1351128"/>
            <a:ext cx="1760543" cy="137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C35CC77-91D6-4776-986E-42FA61934598}"/>
              </a:ext>
            </a:extLst>
          </p:cNvPr>
          <p:cNvCxnSpPr>
            <a:cxnSpLocks/>
          </p:cNvCxnSpPr>
          <p:nvPr/>
        </p:nvCxnSpPr>
        <p:spPr>
          <a:xfrm flipV="1">
            <a:off x="2784143" y="2565780"/>
            <a:ext cx="1828800" cy="26886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9083D61-85B3-4DE3-AA7A-3D99FF5135F1}"/>
              </a:ext>
            </a:extLst>
          </p:cNvPr>
          <p:cNvCxnSpPr>
            <a:cxnSpLocks/>
          </p:cNvCxnSpPr>
          <p:nvPr/>
        </p:nvCxnSpPr>
        <p:spPr>
          <a:xfrm>
            <a:off x="2784143" y="2019869"/>
            <a:ext cx="1813866" cy="1563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3CAF8AC-5811-4703-987B-590AEDAEBE02}"/>
              </a:ext>
            </a:extLst>
          </p:cNvPr>
          <p:cNvCxnSpPr>
            <a:cxnSpLocks/>
          </p:cNvCxnSpPr>
          <p:nvPr/>
        </p:nvCxnSpPr>
        <p:spPr>
          <a:xfrm>
            <a:off x="2906973" y="3910084"/>
            <a:ext cx="1657984" cy="888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5824427-0C83-45A5-81B2-281738A5C333}"/>
              </a:ext>
            </a:extLst>
          </p:cNvPr>
          <p:cNvCxnSpPr>
            <a:cxnSpLocks/>
          </p:cNvCxnSpPr>
          <p:nvPr/>
        </p:nvCxnSpPr>
        <p:spPr>
          <a:xfrm flipV="1">
            <a:off x="6755642" y="4694830"/>
            <a:ext cx="1433015" cy="1302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1FE15DA-B2A0-4A30-A081-3CA4C759D9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t="1545" r="51408" b="91113"/>
          <a:stretch/>
        </p:blipFill>
        <p:spPr>
          <a:xfrm>
            <a:off x="3961720" y="36865"/>
            <a:ext cx="5741838" cy="768352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72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77547A-F141-4B7E-BD06-6C7ECFAA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t="16319" r="1380"/>
          <a:stretch/>
        </p:blipFill>
        <p:spPr>
          <a:xfrm>
            <a:off x="0" y="466793"/>
            <a:ext cx="12192000" cy="6327626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6F4BE54A-F929-4DCA-BD37-2EB38152A307}"/>
              </a:ext>
            </a:extLst>
          </p:cNvPr>
          <p:cNvSpPr/>
          <p:nvPr/>
        </p:nvSpPr>
        <p:spPr>
          <a:xfrm>
            <a:off x="3260431" y="4184604"/>
            <a:ext cx="4969564" cy="1044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sz="48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69DB2D70-2B43-4496-BEC7-B484C05B6A26}"/>
              </a:ext>
            </a:extLst>
          </p:cNvPr>
          <p:cNvSpPr/>
          <p:nvPr/>
        </p:nvSpPr>
        <p:spPr>
          <a:xfrm>
            <a:off x="397565" y="4706990"/>
            <a:ext cx="7699514" cy="1893082"/>
          </a:xfrm>
          <a:prstGeom prst="cloud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i="1" kern="0" dirty="0" err="1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Mở</a:t>
            </a:r>
            <a:r>
              <a:rPr lang="es-ES" sz="3200" b="1" i="1" kern="0" dirty="0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s-ES" sz="3200" b="1" i="1" kern="0" dirty="0" err="1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rộng</a:t>
            </a:r>
            <a:r>
              <a:rPr lang="es-ES" sz="3200" b="1" i="1" kern="0" dirty="0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s-ES" sz="3200" b="1" i="1" kern="0" dirty="0" err="1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tiếng</a:t>
            </a:r>
            <a:r>
              <a:rPr lang="es-ES" sz="3200" b="1" i="1" kern="0" dirty="0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s-ES" sz="3200" b="1" i="1" kern="0" dirty="0" err="1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có</a:t>
            </a:r>
            <a:r>
              <a:rPr lang="es-ES" sz="3200" b="1" i="1" kern="0" dirty="0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: </a:t>
            </a:r>
            <a:r>
              <a:rPr lang="es-ES" sz="3600" b="1" i="1" kern="0" dirty="0">
                <a:solidFill>
                  <a:srgbClr val="FF0000"/>
                </a:solidFill>
                <a:ea typeface="Cambria" panose="02040503050406030204" pitchFamily="18" charset="0"/>
                <a:cs typeface="Lato Regular"/>
                <a:sym typeface="Lato Regular"/>
              </a:rPr>
              <a:t>v - y</a:t>
            </a:r>
          </a:p>
          <a:p>
            <a:pPr algn="ctr"/>
            <a:endParaRPr lang="en-US" dirty="0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F929619C-A348-47F5-84B1-B3D522D792F0}"/>
              </a:ext>
            </a:extLst>
          </p:cNvPr>
          <p:cNvSpPr/>
          <p:nvPr/>
        </p:nvSpPr>
        <p:spPr>
          <a:xfrm>
            <a:off x="1543878" y="793795"/>
            <a:ext cx="1265583" cy="809717"/>
          </a:xfrm>
          <a:prstGeom prst="cloud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</a:t>
            </a:r>
            <a:endParaRPr lang="en-US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9741B046-D296-4CB5-93E4-0500EAA8A59D}"/>
              </a:ext>
            </a:extLst>
          </p:cNvPr>
          <p:cNvSpPr/>
          <p:nvPr/>
        </p:nvSpPr>
        <p:spPr>
          <a:xfrm>
            <a:off x="6493565" y="793795"/>
            <a:ext cx="1265583" cy="809717"/>
          </a:xfrm>
          <a:prstGeom prst="cloud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079CD5-0C09-4C1F-9C08-5DF3A84EC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4" y="727444"/>
            <a:ext cx="10358651" cy="5403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7112308" y="3126552"/>
            <a:ext cx="4969564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40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BABE8B-A7CB-4FC3-8867-E907A0526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" y="477548"/>
            <a:ext cx="12160860" cy="6380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46E7A6C-D188-46AB-950A-D729C5F0D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31704" r="12117" b="3783"/>
          <a:stretch/>
        </p:blipFill>
        <p:spPr>
          <a:xfrm>
            <a:off x="2188564" y="783332"/>
            <a:ext cx="9285867" cy="5947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729CD07-86C6-4CDE-A6C8-02D2A19FB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7377" r="7062" b="1416"/>
          <a:stretch/>
        </p:blipFill>
        <p:spPr>
          <a:xfrm>
            <a:off x="2632004" y="477548"/>
            <a:ext cx="8842427" cy="62550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B23DBDB-C0F8-4048-BAA6-F48C57583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35339" y="477548"/>
            <a:ext cx="2216542" cy="651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377B8A2-F96C-47E5-B895-73173BC42476}"/>
              </a:ext>
            </a:extLst>
          </p:cNvPr>
          <p:cNvCxnSpPr>
            <a:cxnSpLocks/>
          </p:cNvCxnSpPr>
          <p:nvPr/>
        </p:nvCxnSpPr>
        <p:spPr>
          <a:xfrm>
            <a:off x="3166283" y="1369560"/>
            <a:ext cx="694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B1A11A5-522F-4072-99B2-77F540BC2EA2}"/>
              </a:ext>
            </a:extLst>
          </p:cNvPr>
          <p:cNvCxnSpPr>
            <a:cxnSpLocks/>
          </p:cNvCxnSpPr>
          <p:nvPr/>
        </p:nvCxnSpPr>
        <p:spPr>
          <a:xfrm>
            <a:off x="4394385" y="1369560"/>
            <a:ext cx="6689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583B1E3-836E-41D5-873E-514EE4294229}"/>
              </a:ext>
            </a:extLst>
          </p:cNvPr>
          <p:cNvCxnSpPr>
            <a:cxnSpLocks/>
          </p:cNvCxnSpPr>
          <p:nvPr/>
        </p:nvCxnSpPr>
        <p:spPr>
          <a:xfrm>
            <a:off x="5306557" y="1346166"/>
            <a:ext cx="13168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B574941-DD4D-4686-B292-23C20E32DFA7}"/>
              </a:ext>
            </a:extLst>
          </p:cNvPr>
          <p:cNvCxnSpPr>
            <a:cxnSpLocks/>
          </p:cNvCxnSpPr>
          <p:nvPr/>
        </p:nvCxnSpPr>
        <p:spPr>
          <a:xfrm>
            <a:off x="7617925" y="1369560"/>
            <a:ext cx="10620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3D02EA1-DB98-425E-8603-8D422DC24C88}"/>
              </a:ext>
            </a:extLst>
          </p:cNvPr>
          <p:cNvCxnSpPr>
            <a:cxnSpLocks/>
          </p:cNvCxnSpPr>
          <p:nvPr/>
        </p:nvCxnSpPr>
        <p:spPr>
          <a:xfrm>
            <a:off x="8883314" y="1337760"/>
            <a:ext cx="9567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C8ACF93-C6F7-42FB-A8EE-EE9BFB570EF4}"/>
              </a:ext>
            </a:extLst>
          </p:cNvPr>
          <p:cNvCxnSpPr>
            <a:cxnSpLocks/>
          </p:cNvCxnSpPr>
          <p:nvPr/>
        </p:nvCxnSpPr>
        <p:spPr>
          <a:xfrm>
            <a:off x="10375067" y="1346561"/>
            <a:ext cx="6250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EFB6057C-AB66-420B-8E1C-C2DEA9A89A34}"/>
              </a:ext>
            </a:extLst>
          </p:cNvPr>
          <p:cNvCxnSpPr>
            <a:cxnSpLocks/>
          </p:cNvCxnSpPr>
          <p:nvPr/>
        </p:nvCxnSpPr>
        <p:spPr>
          <a:xfrm>
            <a:off x="7545430" y="1754755"/>
            <a:ext cx="7933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2D40E4F-BC27-4648-90FA-28766B1175E1}"/>
              </a:ext>
            </a:extLst>
          </p:cNvPr>
          <p:cNvCxnSpPr>
            <a:cxnSpLocks/>
          </p:cNvCxnSpPr>
          <p:nvPr/>
        </p:nvCxnSpPr>
        <p:spPr>
          <a:xfrm>
            <a:off x="8534304" y="1754755"/>
            <a:ext cx="8282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833DF13-E578-4A4B-8E37-3B87461BD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" y="477548"/>
            <a:ext cx="12160860" cy="63804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250226-CCEF-4F6B-8B25-CCDF9BB270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7377" r="7062" b="1416"/>
          <a:stretch/>
        </p:blipFill>
        <p:spPr>
          <a:xfrm>
            <a:off x="2632004" y="450252"/>
            <a:ext cx="8842427" cy="6255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ABF4B8-F67F-4F47-A40F-83746FAB02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408811" y="472919"/>
            <a:ext cx="1940053" cy="569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xmlns="" id="{98945B4C-546C-4244-82BF-900E84EE038B}"/>
              </a:ext>
            </a:extLst>
          </p:cNvPr>
          <p:cNvSpPr/>
          <p:nvPr/>
        </p:nvSpPr>
        <p:spPr>
          <a:xfrm>
            <a:off x="2932799" y="786718"/>
            <a:ext cx="424234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xmlns="" id="{D82BCF10-7D51-4A97-898D-D204012F7A08}"/>
              </a:ext>
            </a:extLst>
          </p:cNvPr>
          <p:cNvSpPr/>
          <p:nvPr/>
        </p:nvSpPr>
        <p:spPr>
          <a:xfrm>
            <a:off x="5064253" y="702408"/>
            <a:ext cx="424234" cy="34035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xmlns="" id="{A6C8908D-A1DC-4337-8947-0F8839D51663}"/>
              </a:ext>
            </a:extLst>
          </p:cNvPr>
          <p:cNvSpPr/>
          <p:nvPr/>
        </p:nvSpPr>
        <p:spPr>
          <a:xfrm>
            <a:off x="8794024" y="744563"/>
            <a:ext cx="424233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xmlns="" id="{1A9E8621-2561-4E71-9792-E90BA386D6D2}"/>
              </a:ext>
            </a:extLst>
          </p:cNvPr>
          <p:cNvSpPr/>
          <p:nvPr/>
        </p:nvSpPr>
        <p:spPr>
          <a:xfrm>
            <a:off x="3979834" y="1277108"/>
            <a:ext cx="424234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xmlns="" id="{C4D2FF30-FE89-4878-8146-F369A9A8AB56}"/>
              </a:ext>
            </a:extLst>
          </p:cNvPr>
          <p:cNvSpPr/>
          <p:nvPr/>
        </p:nvSpPr>
        <p:spPr>
          <a:xfrm>
            <a:off x="6819404" y="1268816"/>
            <a:ext cx="371056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xmlns="" id="{A5AF6E87-CDFB-4CEF-8208-A13B6897FD03}"/>
              </a:ext>
            </a:extLst>
          </p:cNvPr>
          <p:cNvSpPr/>
          <p:nvPr/>
        </p:nvSpPr>
        <p:spPr>
          <a:xfrm>
            <a:off x="9263970" y="1295368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xmlns="" id="{F39364B4-6217-4692-8989-8956FECDC5CA}"/>
              </a:ext>
            </a:extLst>
          </p:cNvPr>
          <p:cNvSpPr/>
          <p:nvPr/>
        </p:nvSpPr>
        <p:spPr>
          <a:xfrm>
            <a:off x="2932799" y="702408"/>
            <a:ext cx="424235" cy="344763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xmlns="" id="{EB811E4A-270C-479B-A70A-132E9E43198F}"/>
              </a:ext>
            </a:extLst>
          </p:cNvPr>
          <p:cNvSpPr/>
          <p:nvPr/>
        </p:nvSpPr>
        <p:spPr>
          <a:xfrm>
            <a:off x="3880141" y="1295368"/>
            <a:ext cx="523927" cy="219205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5153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9BE6E1-E369-4586-A7BA-1C5D2BE3D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" y="450252"/>
            <a:ext cx="12160860" cy="6380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CB26FE-1E65-4053-AA7A-11CE22A5D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3" t="33888" r="17747" b="31016"/>
          <a:stretch/>
        </p:blipFill>
        <p:spPr>
          <a:xfrm>
            <a:off x="0" y="3429000"/>
            <a:ext cx="12129720" cy="3296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464B2AB-DE87-485B-BBEF-F46EBFD618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6548" r="9962" b="66508"/>
          <a:stretch/>
        </p:blipFill>
        <p:spPr>
          <a:xfrm>
            <a:off x="518614" y="1050878"/>
            <a:ext cx="11409529" cy="2378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8345D7-91B6-4869-AC7E-F4A36E618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5" t="23666" r="64943" b="64709"/>
          <a:stretch/>
        </p:blipFill>
        <p:spPr>
          <a:xfrm>
            <a:off x="72717" y="491196"/>
            <a:ext cx="2840938" cy="8544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DFF7F03-4FBC-48C1-BD05-4F758DF5AC64}"/>
              </a:ext>
            </a:extLst>
          </p:cNvPr>
          <p:cNvCxnSpPr/>
          <p:nvPr/>
        </p:nvCxnSpPr>
        <p:spPr>
          <a:xfrm>
            <a:off x="3275463" y="4339988"/>
            <a:ext cx="1583140" cy="12419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1DE7DA5-76C5-4607-AF11-58028B51F5AD}"/>
              </a:ext>
            </a:extLst>
          </p:cNvPr>
          <p:cNvCxnSpPr>
            <a:cxnSpLocks/>
          </p:cNvCxnSpPr>
          <p:nvPr/>
        </p:nvCxnSpPr>
        <p:spPr>
          <a:xfrm flipV="1">
            <a:off x="3275463" y="3988682"/>
            <a:ext cx="1583140" cy="19890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D21484-1ECC-4BBD-AC93-AF604E758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4" y="727444"/>
            <a:ext cx="10358651" cy="5403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7152278" y="3151317"/>
            <a:ext cx="4969564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40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476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500A4E-40A0-4926-9611-13BFEE5EE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t="4776" r="7630" b="4577"/>
          <a:stretch/>
        </p:blipFill>
        <p:spPr>
          <a:xfrm>
            <a:off x="1115787" y="128635"/>
            <a:ext cx="9952547" cy="6340399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208BAAF0-B1F6-425F-AC44-2BD66115EFFE}"/>
              </a:ext>
            </a:extLst>
          </p:cNvPr>
          <p:cNvSpPr/>
          <p:nvPr/>
        </p:nvSpPr>
        <p:spPr>
          <a:xfrm>
            <a:off x="3774214" y="843168"/>
            <a:ext cx="4346203" cy="666849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</a:t>
            </a:r>
            <a:r>
              <a:rPr lang="en-US" sz="40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bảng</a:t>
            </a:r>
            <a:r>
              <a:rPr lang="en-US" sz="40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con</a:t>
            </a:r>
            <a:endParaRPr sz="40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2D5CB9-5A43-4036-8DE7-B1C6C9E42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6" t="43914" r="23360" b="11592"/>
          <a:stretch/>
        </p:blipFill>
        <p:spPr>
          <a:xfrm>
            <a:off x="3578086" y="2448557"/>
            <a:ext cx="4542331" cy="3192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9DCDB6-0A74-4E54-BB96-C10E996FF6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5947315" y="4989369"/>
            <a:ext cx="2054086" cy="86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7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23A449-7615-42B2-A527-C89C1B4B3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14"/>
            <a:ext cx="12119212" cy="642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CAD46C-BD6A-4050-9793-61DB35344B5A}"/>
              </a:ext>
            </a:extLst>
          </p:cNvPr>
          <p:cNvSpPr txBox="1"/>
          <p:nvPr/>
        </p:nvSpPr>
        <p:spPr>
          <a:xfrm>
            <a:off x="4540055" y="1355898"/>
            <a:ext cx="3058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Khởi</a:t>
            </a:r>
            <a:r>
              <a:rPr lang="en-US" sz="44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động</a:t>
            </a:r>
            <a:endParaRPr lang="en-US" sz="4400" b="1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2B3848-4807-4229-97CA-F2EC5EB77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6651">
            <a:off x="7022618" y="5586850"/>
            <a:ext cx="368565" cy="491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DBE4A7-219B-419D-869C-7DF6E266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7330346" y="5326044"/>
            <a:ext cx="326938" cy="785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8CBD72-C893-4801-8DE8-1AB8AE51D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76" y="551029"/>
            <a:ext cx="2488441" cy="2014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02404E8-6841-4B56-ABBC-B7D26134F607}"/>
              </a:ext>
            </a:extLst>
          </p:cNvPr>
          <p:cNvSpPr txBox="1"/>
          <p:nvPr/>
        </p:nvSpPr>
        <p:spPr>
          <a:xfrm>
            <a:off x="3781616" y="3429000"/>
            <a:ext cx="4872251" cy="164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</a:rPr>
              <a:t>Trò</a:t>
            </a:r>
            <a:r>
              <a:rPr lang="en-US" sz="36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</a:rPr>
              <a:t> </a:t>
            </a:r>
            <a:r>
              <a:rPr lang="en-US" sz="3600" dirty="0" err="1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</a:rPr>
              <a:t>chơi</a:t>
            </a:r>
            <a:r>
              <a:rPr lang="en-US" sz="36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Thám</a:t>
            </a:r>
            <a:r>
              <a:rPr lang="en-US" sz="3600" b="1" dirty="0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hiểm</a:t>
            </a:r>
            <a:r>
              <a:rPr lang="en-US" sz="3600" b="1" dirty="0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bầu</a:t>
            </a:r>
            <a:r>
              <a:rPr lang="en-US" sz="3600" b="1" dirty="0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trời</a:t>
            </a:r>
            <a:endParaRPr lang="en-US" sz="3600" b="1" dirty="0">
              <a:ln>
                <a:solidFill>
                  <a:srgbClr val="9B21AF"/>
                </a:solidFill>
              </a:ln>
              <a:solidFill>
                <a:srgbClr val="9B21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0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7037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2B25C9-B36C-4C33-9CB3-35C92C5B2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04" y="349241"/>
            <a:ext cx="10484991" cy="6159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xmlns="" id="{30EE5953-9E03-4FC7-B085-3A7AB9ADC976}"/>
              </a:ext>
            </a:extLst>
          </p:cNvPr>
          <p:cNvSpPr/>
          <p:nvPr/>
        </p:nvSpPr>
        <p:spPr>
          <a:xfrm>
            <a:off x="1489434" y="2416126"/>
            <a:ext cx="3930555" cy="1541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7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</a:t>
            </a:r>
            <a:r>
              <a:rPr lang="en-US" sz="7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7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dò</a:t>
            </a:r>
            <a:endParaRPr sz="7200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653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33">
            <a:extLst>
              <a:ext uri="{FF2B5EF4-FFF2-40B4-BE49-F238E27FC236}">
                <a16:creationId xmlns:a16="http://schemas.microsoft.com/office/drawing/2014/main" xmlns="" id="{5E84211F-C12C-4BBE-9C07-3C1C6C0607F3}"/>
              </a:ext>
            </a:extLst>
          </p:cNvPr>
          <p:cNvSpPr/>
          <p:nvPr/>
        </p:nvSpPr>
        <p:spPr>
          <a:xfrm>
            <a:off x="6474429" y="575183"/>
            <a:ext cx="4572000" cy="666849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</a:t>
            </a:r>
            <a:r>
              <a:rPr lang="en-US" sz="4000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lại</a:t>
            </a:r>
            <a:r>
              <a:rPr lang="en-US" sz="4000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r>
              <a:rPr lang="en-US" sz="4000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34</a:t>
            </a:r>
            <a:endParaRPr sz="4000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29BF4F0-5C69-4D1B-A5E0-CE9307685EBE}"/>
              </a:ext>
            </a:extLst>
          </p:cNvPr>
          <p:cNvGrpSpPr/>
          <p:nvPr/>
        </p:nvGrpSpPr>
        <p:grpSpPr>
          <a:xfrm>
            <a:off x="2270248" y="1303588"/>
            <a:ext cx="7936992" cy="5531975"/>
            <a:chOff x="1880083" y="1157971"/>
            <a:chExt cx="7936992" cy="55319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31648978-275E-4F6C-8CC3-E184A998D7E1}"/>
                </a:ext>
              </a:extLst>
            </p:cNvPr>
            <p:cNvGrpSpPr/>
            <p:nvPr/>
          </p:nvGrpSpPr>
          <p:grpSpPr>
            <a:xfrm>
              <a:off x="1880083" y="1157971"/>
              <a:ext cx="7936992" cy="5531975"/>
              <a:chOff x="0" y="1051564"/>
              <a:chExt cx="7936992" cy="553197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3F3D29F0-C319-4110-A6CA-228D54B86B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4675" b="37988"/>
              <a:stretch/>
            </p:blipFill>
            <p:spPr>
              <a:xfrm>
                <a:off x="4270240" y="1051564"/>
                <a:ext cx="3666752" cy="266332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7B2F62AA-C82E-41C3-B922-EFDA4615EA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675" b="30485"/>
              <a:stretch/>
            </p:blipFill>
            <p:spPr>
              <a:xfrm>
                <a:off x="4270240" y="3594162"/>
                <a:ext cx="3666752" cy="298555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CA47C365-681E-410D-B519-80FFE415EF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0" y="1054954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2E1940A6-DC56-40EF-9691-B38070A25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0" y="3597986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BA1CA29-ECA7-477F-B200-BBBB53CAD6B8}"/>
                </a:ext>
              </a:extLst>
            </p:cNvPr>
            <p:cNvSpPr txBox="1"/>
            <p:nvPr/>
          </p:nvSpPr>
          <p:spPr>
            <a:xfrm>
              <a:off x="3244039" y="1571280"/>
              <a:ext cx="14234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HP001 4 hàng" panose="020B0603050302020204" pitchFamily="34" charset="0"/>
                </a:rPr>
                <a:t>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6992918-19A6-4C5D-9CB6-FD08CCCD38ED}"/>
                </a:ext>
              </a:extLst>
            </p:cNvPr>
            <p:cNvSpPr txBox="1"/>
            <p:nvPr/>
          </p:nvSpPr>
          <p:spPr>
            <a:xfrm>
              <a:off x="3279662" y="3255686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400" b="1" dirty="0">
                  <a:latin typeface="HP001 4 hàng" panose="020B0603050302020204" pitchFamily="34" charset="0"/>
                </a:rPr>
                <a:t>ΐ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4AA82FA-ACBA-4002-94E3-4CCBA77D5A81}"/>
                </a:ext>
              </a:extLst>
            </p:cNvPr>
            <p:cNvSpPr txBox="1"/>
            <p:nvPr/>
          </p:nvSpPr>
          <p:spPr>
            <a:xfrm>
              <a:off x="3253158" y="2404713"/>
              <a:ext cx="2402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400" b="1" dirty="0">
                  <a:latin typeface="HP001 4 hàng" panose="020B0603050302020204" pitchFamily="34" charset="0"/>
                </a:rPr>
                <a:t>ωϊ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BBC0379-8464-47A2-86AD-1A588E25B4EA}"/>
                </a:ext>
              </a:extLst>
            </p:cNvPr>
            <p:cNvSpPr txBox="1"/>
            <p:nvPr/>
          </p:nvSpPr>
          <p:spPr>
            <a:xfrm>
              <a:off x="3279662" y="4094507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400" b="1" dirty="0">
                  <a:latin typeface="HP001 4 hàng" panose="020B0603050302020204" pitchFamily="34" charset="0"/>
                </a:rPr>
                <a:t>ΐ</a:t>
              </a:r>
              <a:r>
                <a:rPr lang="en-US" sz="4400" b="1" dirty="0"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latin typeface="HP001 4 hàng" panose="020B0603050302020204" pitchFamily="34" charset="0"/>
                </a:rPr>
                <a:t>Ǉá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A9003FF-3CDE-4B2B-98EF-0AAC09E8E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" y="292742"/>
            <a:ext cx="1931913" cy="1931913"/>
          </a:xfrm>
          <a:prstGeom prst="rect">
            <a:avLst/>
          </a:prstGeom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xmlns="" id="{39F7801D-01BC-41F8-A3EF-56F891F1B01C}"/>
              </a:ext>
            </a:extLst>
          </p:cNvPr>
          <p:cNvSpPr/>
          <p:nvPr/>
        </p:nvSpPr>
        <p:spPr>
          <a:xfrm>
            <a:off x="2270248" y="575183"/>
            <a:ext cx="4012294" cy="666849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vào </a:t>
            </a:r>
            <a:r>
              <a:rPr lang="en-US" sz="4000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vở</a:t>
            </a:r>
            <a:endParaRPr sz="4000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B1FFE27-56A7-4AEE-AD1D-DF865DC2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915"/>
            <a:ext cx="12192000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8938378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0BEED6-FF76-4FB3-A051-2B28E2DEA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4118"/>
            <a:ext cx="12192001" cy="63519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E9956B-1074-4FCE-8314-D8B932E6AD1E}"/>
              </a:ext>
            </a:extLst>
          </p:cNvPr>
          <p:cNvSpPr txBox="1"/>
          <p:nvPr/>
        </p:nvSpPr>
        <p:spPr>
          <a:xfrm>
            <a:off x="2107760" y="701944"/>
            <a:ext cx="8537494" cy="554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Luật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chơi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Chia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tương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ứng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chiếc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khí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Hs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lần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lượt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tương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ứng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chiếc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khí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đúng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khí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(KKC)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bay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bầu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en-US" sz="28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Cách</a:t>
            </a:r>
            <a:r>
              <a:rPr lang="en-US" sz="28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28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tiến</a:t>
            </a:r>
            <a:r>
              <a:rPr lang="en-US" sz="28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28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hành</a:t>
            </a:r>
            <a:r>
              <a:rPr lang="en-US" sz="28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trái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KKC,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click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click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mất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KKC bay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360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7ED11F7-E303-4114-9AAB-59293BE226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74" t="23555" r="28139" b="4549"/>
          <a:stretch/>
        </p:blipFill>
        <p:spPr>
          <a:xfrm>
            <a:off x="7614191" y="5594302"/>
            <a:ext cx="843068" cy="1003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57F373-CE87-4ACA-93A4-0F6ADB2DBC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1" y="4039831"/>
            <a:ext cx="1091752" cy="1544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8FCCBA-BE58-4E7A-8D9E-861EB49B4D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776" y="578450"/>
            <a:ext cx="589415" cy="872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3CFD967-1948-4366-BBB7-54A8BA0CA0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512" y="3153728"/>
            <a:ext cx="893612" cy="142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3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E639C6-7CFF-4ECE-803B-411B0C31E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21"/>
            <a:ext cx="12198213" cy="640036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68BFAC0-0CDC-4A24-90EF-0CE9C8FDD932}"/>
              </a:ext>
            </a:extLst>
          </p:cNvPr>
          <p:cNvGrpSpPr/>
          <p:nvPr/>
        </p:nvGrpSpPr>
        <p:grpSpPr>
          <a:xfrm>
            <a:off x="1048475" y="3503532"/>
            <a:ext cx="2284044" cy="3230817"/>
            <a:chOff x="1104314" y="3787403"/>
            <a:chExt cx="2284044" cy="32308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DD41327-4EFE-41AD-A276-AF8580C38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14" y="3787403"/>
              <a:ext cx="2284044" cy="32308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B0D7988-4887-4457-827E-AF8766746BCB}"/>
                </a:ext>
              </a:extLst>
            </p:cNvPr>
            <p:cNvSpPr txBox="1"/>
            <p:nvPr/>
          </p:nvSpPr>
          <p:spPr>
            <a:xfrm>
              <a:off x="2037284" y="4625924"/>
              <a:ext cx="775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5A5F86E-B329-4635-8633-A92CE8F7EAF6}"/>
              </a:ext>
            </a:extLst>
          </p:cNvPr>
          <p:cNvGrpSpPr/>
          <p:nvPr/>
        </p:nvGrpSpPr>
        <p:grpSpPr>
          <a:xfrm>
            <a:off x="2769986" y="3150953"/>
            <a:ext cx="1468801" cy="2419871"/>
            <a:chOff x="2752255" y="2932751"/>
            <a:chExt cx="1468801" cy="24198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D1B8D03-E626-46D9-8AF0-187D657F4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4" t="23555" r="28139" b="4549"/>
            <a:stretch/>
          </p:blipFill>
          <p:spPr>
            <a:xfrm>
              <a:off x="2752255" y="2932751"/>
              <a:ext cx="1468801" cy="241987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92B74DC-F5B5-4457-B502-CB7D4BC79941}"/>
                </a:ext>
              </a:extLst>
            </p:cNvPr>
            <p:cNvSpPr txBox="1"/>
            <p:nvPr/>
          </p:nvSpPr>
          <p:spPr>
            <a:xfrm>
              <a:off x="3162484" y="3191892"/>
              <a:ext cx="6315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97206FE-AE04-4CAC-9A0D-FA7662DF2E42}"/>
              </a:ext>
            </a:extLst>
          </p:cNvPr>
          <p:cNvGrpSpPr/>
          <p:nvPr/>
        </p:nvGrpSpPr>
        <p:grpSpPr>
          <a:xfrm>
            <a:off x="3940936" y="4776387"/>
            <a:ext cx="1322730" cy="1957962"/>
            <a:chOff x="4251981" y="4477940"/>
            <a:chExt cx="1322730" cy="195796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9E53E1A0-289D-4E4C-AE0C-BF1CCAEDE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81" y="4477940"/>
              <a:ext cx="1322730" cy="19579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F2C39E5-19A6-4FE1-83AD-8327F132B150}"/>
                </a:ext>
              </a:extLst>
            </p:cNvPr>
            <p:cNvSpPr txBox="1"/>
            <p:nvPr/>
          </p:nvSpPr>
          <p:spPr>
            <a:xfrm>
              <a:off x="4611503" y="4661327"/>
              <a:ext cx="6974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593C5D9-5F1F-4575-B161-5A90F12CFB60}"/>
              </a:ext>
            </a:extLst>
          </p:cNvPr>
          <p:cNvGrpSpPr/>
          <p:nvPr/>
        </p:nvGrpSpPr>
        <p:grpSpPr>
          <a:xfrm>
            <a:off x="6020557" y="4345160"/>
            <a:ext cx="1322730" cy="2106364"/>
            <a:chOff x="6355604" y="4439142"/>
            <a:chExt cx="1322730" cy="21063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DD68DB90-BF42-40DF-B04E-0B2D1D0C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604" y="4439142"/>
              <a:ext cx="1322730" cy="21063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B0C566B-9BCB-4C5B-924F-35140C0D5220}"/>
                </a:ext>
              </a:extLst>
            </p:cNvPr>
            <p:cNvSpPr txBox="1"/>
            <p:nvPr/>
          </p:nvSpPr>
          <p:spPr>
            <a:xfrm>
              <a:off x="6765418" y="4625923"/>
              <a:ext cx="6974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FFFF00"/>
                  </a:solidFill>
                </a:rPr>
                <a:t>4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27DD27A2-EF15-4685-902D-761CFD0B09D6}"/>
              </a:ext>
            </a:extLst>
          </p:cNvPr>
          <p:cNvGrpSpPr/>
          <p:nvPr/>
        </p:nvGrpSpPr>
        <p:grpSpPr>
          <a:xfrm>
            <a:off x="5703702" y="1132879"/>
            <a:ext cx="6372091" cy="2778636"/>
            <a:chOff x="6152809" y="41431"/>
            <a:chExt cx="6372091" cy="2778636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xmlns="" id="{F6793D93-3E2D-4D2C-88AB-16D8004FA0A2}"/>
                </a:ext>
              </a:extLst>
            </p:cNvPr>
            <p:cNvSpPr/>
            <p:nvPr/>
          </p:nvSpPr>
          <p:spPr>
            <a:xfrm>
              <a:off x="6152809" y="488522"/>
              <a:ext cx="6372091" cy="2331545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</a:rPr>
                <a:t>Trong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chuyện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Thỏ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thua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rùa</a:t>
              </a:r>
              <a:r>
                <a:rPr lang="en-US" sz="3200" dirty="0">
                  <a:solidFill>
                    <a:srgbClr val="002060"/>
                  </a:solidFill>
                </a:rPr>
                <a:t>, ai </a:t>
              </a:r>
              <a:r>
                <a:rPr lang="en-US" sz="3200" dirty="0" err="1">
                  <a:solidFill>
                    <a:srgbClr val="002060"/>
                  </a:solidFill>
                </a:rPr>
                <a:t>chạy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nhanh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hơn</a:t>
              </a:r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0FC82D8A-F62D-4248-A3B9-4386FC0D7165}"/>
                </a:ext>
              </a:extLst>
            </p:cNvPr>
            <p:cNvGrpSpPr/>
            <p:nvPr/>
          </p:nvGrpSpPr>
          <p:grpSpPr>
            <a:xfrm>
              <a:off x="6154655" y="41431"/>
              <a:ext cx="1468801" cy="1861882"/>
              <a:chOff x="2043104" y="1768340"/>
              <a:chExt cx="2284044" cy="323081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775FC22C-1CEC-4635-ADFE-12D32CAF8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3104" y="1768340"/>
                <a:ext cx="2284044" cy="323081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32ECC514-4112-410C-B30A-37D8ED086529}"/>
                  </a:ext>
                </a:extLst>
              </p:cNvPr>
              <p:cNvSpPr txBox="1"/>
              <p:nvPr/>
            </p:nvSpPr>
            <p:spPr>
              <a:xfrm>
                <a:off x="2974780" y="2724960"/>
                <a:ext cx="586625" cy="929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n w="3175">
                      <a:solidFill>
                        <a:srgbClr val="00B0F0"/>
                      </a:solidFill>
                      <a:prstDash val="solid"/>
                    </a:ln>
                    <a:solidFill>
                      <a:srgbClr val="FFFF00"/>
                    </a:solidFill>
                  </a:rPr>
                  <a:t>1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5E5B1BC-50EC-4DCE-8239-67576FD0ED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24" y="702069"/>
            <a:ext cx="2088212" cy="270802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EDB74F09-8360-40D1-A70D-FAB349B7B8BF}"/>
              </a:ext>
            </a:extLst>
          </p:cNvPr>
          <p:cNvGrpSpPr/>
          <p:nvPr/>
        </p:nvGrpSpPr>
        <p:grpSpPr>
          <a:xfrm>
            <a:off x="4997933" y="1574036"/>
            <a:ext cx="7178697" cy="2331545"/>
            <a:chOff x="694448" y="544317"/>
            <a:chExt cx="7178697" cy="2331545"/>
          </a:xfrm>
        </p:grpSpPr>
        <p:sp>
          <p:nvSpPr>
            <p:cNvPr id="30" name="Cloud 29">
              <a:extLst>
                <a:ext uri="{FF2B5EF4-FFF2-40B4-BE49-F238E27FC236}">
                  <a16:creationId xmlns:a16="http://schemas.microsoft.com/office/drawing/2014/main" xmlns="" id="{074C026C-0292-40CC-A77E-6DFE27A62634}"/>
                </a:ext>
              </a:extLst>
            </p:cNvPr>
            <p:cNvSpPr/>
            <p:nvPr/>
          </p:nvSpPr>
          <p:spPr>
            <a:xfrm>
              <a:off x="1501054" y="544317"/>
              <a:ext cx="6372091" cy="2331545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</a:rPr>
                <a:t>Trong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chuyện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Thỏ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thua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rùa</a:t>
              </a:r>
              <a:r>
                <a:rPr lang="en-US" sz="3200" dirty="0">
                  <a:solidFill>
                    <a:srgbClr val="002060"/>
                  </a:solidFill>
                </a:rPr>
                <a:t>, ai </a:t>
              </a:r>
              <a:r>
                <a:rPr lang="en-US" sz="3200" dirty="0" err="1">
                  <a:solidFill>
                    <a:srgbClr val="002060"/>
                  </a:solidFill>
                </a:rPr>
                <a:t>thắng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cuộc</a:t>
              </a:r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16F69050-B958-4D48-9EFC-C419EF34C1D4}"/>
                </a:ext>
              </a:extLst>
            </p:cNvPr>
            <p:cNvGrpSpPr/>
            <p:nvPr/>
          </p:nvGrpSpPr>
          <p:grpSpPr>
            <a:xfrm>
              <a:off x="694448" y="589976"/>
              <a:ext cx="1954369" cy="1127709"/>
              <a:chOff x="3272724" y="2269771"/>
              <a:chExt cx="2347035" cy="2419871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31232DE7-8049-4EA1-BD7C-510F68C653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colorTemperature colorTemp="59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74" t="23555" r="28139" b="4549"/>
              <a:stretch/>
            </p:blipFill>
            <p:spPr>
              <a:xfrm>
                <a:off x="4150958" y="2269771"/>
                <a:ext cx="1468801" cy="2419871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5E55AE91-1BED-4809-A1C0-34F14DE874B5}"/>
                  </a:ext>
                </a:extLst>
              </p:cNvPr>
              <p:cNvSpPr txBox="1"/>
              <p:nvPr/>
            </p:nvSpPr>
            <p:spPr>
              <a:xfrm>
                <a:off x="3272724" y="3201179"/>
                <a:ext cx="631594" cy="1122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n w="3175">
                      <a:solidFill>
                        <a:srgbClr val="00B0F0"/>
                      </a:solidFill>
                      <a:prstDash val="solid"/>
                    </a:ln>
                    <a:solidFill>
                      <a:srgbClr val="FFFF00"/>
                    </a:solidFill>
                  </a:rPr>
                  <a:t>2</a:t>
                </a:r>
              </a:p>
            </p:txBody>
          </p:sp>
        </p:grp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DF6A996-9269-4C65-A8FE-34FAB4DA8FC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600" y="2070822"/>
            <a:ext cx="2232496" cy="216026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362C05CC-754A-4E59-8977-5186E4617252}"/>
              </a:ext>
            </a:extLst>
          </p:cNvPr>
          <p:cNvGrpSpPr/>
          <p:nvPr/>
        </p:nvGrpSpPr>
        <p:grpSpPr>
          <a:xfrm>
            <a:off x="5817840" y="1527076"/>
            <a:ext cx="6372091" cy="2398639"/>
            <a:chOff x="298390" y="353537"/>
            <a:chExt cx="6372091" cy="2398639"/>
          </a:xfrm>
        </p:grpSpPr>
        <p:sp>
          <p:nvSpPr>
            <p:cNvPr id="37" name="Cloud 36">
              <a:extLst>
                <a:ext uri="{FF2B5EF4-FFF2-40B4-BE49-F238E27FC236}">
                  <a16:creationId xmlns:a16="http://schemas.microsoft.com/office/drawing/2014/main" xmlns="" id="{DE0BE140-3210-4264-B0FA-3D48EC4896D2}"/>
                </a:ext>
              </a:extLst>
            </p:cNvPr>
            <p:cNvSpPr/>
            <p:nvPr/>
          </p:nvSpPr>
          <p:spPr>
            <a:xfrm>
              <a:off x="298390" y="420631"/>
              <a:ext cx="6372091" cy="2331545"/>
            </a:xfrm>
            <a:prstGeom prst="cloud">
              <a:avLst/>
            </a:prstGeom>
            <a:solidFill>
              <a:srgbClr val="FF99CC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</a:rPr>
                <a:t>Đọc</a:t>
              </a:r>
              <a:r>
                <a:rPr lang="en-US" sz="3200" dirty="0">
                  <a:solidFill>
                    <a:srgbClr val="002060"/>
                  </a:solidFill>
                </a:rPr>
                <a:t> to </a:t>
              </a:r>
              <a:r>
                <a:rPr lang="en-US" sz="3200" dirty="0" err="1">
                  <a:solidFill>
                    <a:srgbClr val="002060"/>
                  </a:solidFill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sau</a:t>
              </a:r>
              <a:r>
                <a:rPr lang="en-US" sz="3200" dirty="0">
                  <a:solidFill>
                    <a:srgbClr val="002060"/>
                  </a:solidFill>
                </a:rPr>
                <a:t>:</a:t>
              </a:r>
            </a:p>
            <a:p>
              <a:pPr algn="ctr"/>
              <a:r>
                <a:rPr lang="en-US" sz="3200" i="1" dirty="0" err="1">
                  <a:solidFill>
                    <a:srgbClr val="0070C0"/>
                  </a:solidFill>
                </a:rPr>
                <a:t>Thỏ</a:t>
              </a:r>
              <a:r>
                <a:rPr lang="en-US" sz="3200" i="1" dirty="0">
                  <a:solidFill>
                    <a:srgbClr val="0070C0"/>
                  </a:solidFill>
                </a:rPr>
                <a:t> la </a:t>
              </a:r>
              <a:r>
                <a:rPr lang="en-US" sz="3200" i="1" dirty="0" err="1">
                  <a:solidFill>
                    <a:srgbClr val="0070C0"/>
                  </a:solidFill>
                </a:rPr>
                <a:t>cà</a:t>
              </a:r>
              <a:r>
                <a:rPr lang="en-US" sz="3200" i="1" dirty="0">
                  <a:solidFill>
                    <a:srgbClr val="0070C0"/>
                  </a:solidFill>
                </a:rPr>
                <a:t> </a:t>
              </a:r>
              <a:r>
                <a:rPr lang="en-US" sz="3200" i="1" dirty="0" err="1">
                  <a:solidFill>
                    <a:srgbClr val="0070C0"/>
                  </a:solidFill>
                </a:rPr>
                <a:t>chỗ</a:t>
              </a:r>
              <a:r>
                <a:rPr lang="en-US" sz="3200" i="1" dirty="0">
                  <a:solidFill>
                    <a:srgbClr val="0070C0"/>
                  </a:solidFill>
                </a:rPr>
                <a:t> </a:t>
              </a:r>
              <a:r>
                <a:rPr lang="en-US" sz="3200" i="1" dirty="0" err="1">
                  <a:solidFill>
                    <a:srgbClr val="0070C0"/>
                  </a:solidFill>
                </a:rPr>
                <a:t>nọ</a:t>
              </a:r>
              <a:r>
                <a:rPr lang="en-US" sz="3200" i="1" dirty="0">
                  <a:solidFill>
                    <a:srgbClr val="0070C0"/>
                  </a:solidFill>
                </a:rPr>
                <a:t>, </a:t>
              </a:r>
              <a:r>
                <a:rPr lang="en-US" sz="3200" i="1" dirty="0" err="1">
                  <a:solidFill>
                    <a:srgbClr val="0070C0"/>
                  </a:solidFill>
                </a:rPr>
                <a:t>chỗ</a:t>
              </a:r>
              <a:r>
                <a:rPr lang="en-US" sz="3200" i="1" dirty="0">
                  <a:solidFill>
                    <a:srgbClr val="0070C0"/>
                  </a:solidFill>
                </a:rPr>
                <a:t> kia.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F842C7C7-5D66-4462-8141-FA6AC635BF03}"/>
                </a:ext>
              </a:extLst>
            </p:cNvPr>
            <p:cNvGrpSpPr/>
            <p:nvPr/>
          </p:nvGrpSpPr>
          <p:grpSpPr>
            <a:xfrm>
              <a:off x="452350" y="353537"/>
              <a:ext cx="904597" cy="1315925"/>
              <a:chOff x="-11031087" y="-104318"/>
              <a:chExt cx="1322730" cy="1957962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BCC9175C-B17D-472E-8466-2450969C8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031087" y="-104318"/>
                <a:ext cx="1322730" cy="1957962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31D444FF-DEA0-4341-9A38-2BE81A7D0C5C}"/>
                  </a:ext>
                </a:extLst>
              </p:cNvPr>
              <p:cNvSpPr txBox="1"/>
              <p:nvPr/>
            </p:nvSpPr>
            <p:spPr>
              <a:xfrm>
                <a:off x="-10701193" y="-15846"/>
                <a:ext cx="697476" cy="961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n w="3175">
                      <a:solidFill>
                        <a:srgbClr val="00B0F0"/>
                      </a:solidFill>
                      <a:prstDash val="solid"/>
                    </a:ln>
                    <a:solidFill>
                      <a:srgbClr val="FFFF00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15280CC9-2B12-4694-A301-603810C6F050}"/>
              </a:ext>
            </a:extLst>
          </p:cNvPr>
          <p:cNvGrpSpPr/>
          <p:nvPr/>
        </p:nvGrpSpPr>
        <p:grpSpPr>
          <a:xfrm>
            <a:off x="5678168" y="1012356"/>
            <a:ext cx="6372091" cy="2923426"/>
            <a:chOff x="5906014" y="3434232"/>
            <a:chExt cx="6372091" cy="2923426"/>
          </a:xfrm>
        </p:grpSpPr>
        <p:sp>
          <p:nvSpPr>
            <p:cNvPr id="49" name="Cloud 48">
              <a:extLst>
                <a:ext uri="{FF2B5EF4-FFF2-40B4-BE49-F238E27FC236}">
                  <a16:creationId xmlns:a16="http://schemas.microsoft.com/office/drawing/2014/main" xmlns="" id="{ED772FB1-32D4-4682-A6B6-934FC2C8ED4D}"/>
                </a:ext>
              </a:extLst>
            </p:cNvPr>
            <p:cNvSpPr/>
            <p:nvPr/>
          </p:nvSpPr>
          <p:spPr>
            <a:xfrm>
              <a:off x="5906014" y="4026113"/>
              <a:ext cx="6372091" cy="2331545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</a:rPr>
                <a:t>Vì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sao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thỏ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thua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rùa</a:t>
              </a:r>
              <a:r>
                <a:rPr lang="en-US" sz="3200" dirty="0">
                  <a:solidFill>
                    <a:srgbClr val="002060"/>
                  </a:solidFill>
                </a:rPr>
                <a:t>?</a:t>
              </a:r>
              <a:endParaRPr lang="en-US" sz="3200" i="1" dirty="0">
                <a:solidFill>
                  <a:srgbClr val="0070C0"/>
                </a:solidFill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2AA0C728-41A7-47B2-9421-73B8837D4A6B}"/>
                </a:ext>
              </a:extLst>
            </p:cNvPr>
            <p:cNvGrpSpPr/>
            <p:nvPr/>
          </p:nvGrpSpPr>
          <p:grpSpPr>
            <a:xfrm>
              <a:off x="6381829" y="3434232"/>
              <a:ext cx="1033667" cy="1492147"/>
              <a:chOff x="6544517" y="2790310"/>
              <a:chExt cx="1107289" cy="1763288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3F5C4B33-0965-40F4-80A9-7EB381789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4517" y="2790310"/>
                <a:ext cx="1107289" cy="176328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88894993-8D71-4E52-8F4A-C79EFF5FC9FB}"/>
                  </a:ext>
                </a:extLst>
              </p:cNvPr>
              <p:cNvSpPr txBox="1"/>
              <p:nvPr/>
            </p:nvSpPr>
            <p:spPr>
              <a:xfrm>
                <a:off x="6797604" y="3268448"/>
                <a:ext cx="6974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n w="3175">
                      <a:solidFill>
                        <a:srgbClr val="00B0F0"/>
                      </a:solidFill>
                      <a:prstDash val="solid"/>
                    </a:ln>
                    <a:solidFill>
                      <a:srgbClr val="FFFF00"/>
                    </a:solidFill>
                  </a:rPr>
                  <a:t>4</a:t>
                </a:r>
              </a:p>
            </p:txBody>
          </p:sp>
        </p:grpSp>
      </p:grpSp>
      <p:sp>
        <p:nvSpPr>
          <p:cNvPr id="58" name="Cloud 57">
            <a:extLst>
              <a:ext uri="{FF2B5EF4-FFF2-40B4-BE49-F238E27FC236}">
                <a16:creationId xmlns:a16="http://schemas.microsoft.com/office/drawing/2014/main" xmlns="" id="{69F76A44-AF26-4FD1-903E-53021A3DA41F}"/>
              </a:ext>
            </a:extLst>
          </p:cNvPr>
          <p:cNvSpPr/>
          <p:nvPr/>
        </p:nvSpPr>
        <p:spPr>
          <a:xfrm>
            <a:off x="5387257" y="3200352"/>
            <a:ext cx="6663002" cy="2331545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Thỏ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thua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rùa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vì</a:t>
            </a:r>
            <a:r>
              <a:rPr lang="en-US" sz="3200" dirty="0">
                <a:solidFill>
                  <a:srgbClr val="002060"/>
                </a:solidFill>
              </a:rPr>
              <a:t>: </a:t>
            </a:r>
          </a:p>
          <a:p>
            <a:pPr algn="ctr"/>
            <a:r>
              <a:rPr lang="en-US" sz="3200" i="1" dirty="0" err="1">
                <a:solidFill>
                  <a:srgbClr val="FF0000"/>
                </a:solidFill>
              </a:rPr>
              <a:t>Thỏ</a:t>
            </a:r>
            <a:r>
              <a:rPr lang="en-US" sz="3200" i="1" dirty="0">
                <a:solidFill>
                  <a:srgbClr val="FF0000"/>
                </a:solidFill>
              </a:rPr>
              <a:t> la </a:t>
            </a:r>
            <a:r>
              <a:rPr lang="en-US" sz="3200" i="1" dirty="0" err="1">
                <a:solidFill>
                  <a:srgbClr val="FF0000"/>
                </a:solidFill>
              </a:rPr>
              <a:t>cà</a:t>
            </a:r>
            <a:r>
              <a:rPr lang="en-US" sz="3200" i="1" dirty="0">
                <a:solidFill>
                  <a:srgbClr val="FF0000"/>
                </a:solidFill>
              </a:rPr>
              <a:t>, </a:t>
            </a:r>
            <a:r>
              <a:rPr lang="en-US" sz="3200" i="1" dirty="0" err="1">
                <a:solidFill>
                  <a:srgbClr val="FF0000"/>
                </a:solidFill>
              </a:rPr>
              <a:t>rùa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cố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bò</a:t>
            </a:r>
            <a:r>
              <a:rPr lang="en-US" sz="3200" i="1" dirty="0">
                <a:solidFill>
                  <a:srgbClr val="002060"/>
                </a:solidFill>
              </a:rPr>
              <a:t>.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2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03464 -0.3902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19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6224 -0.5194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-2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0.22045 -0.6321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16" y="-3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045 -0.5236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2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80013A-7987-4EC3-85C7-74680190C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4" y="636145"/>
            <a:ext cx="11124841" cy="5857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7E3F17A4-72AA-425B-AFF8-95F918F01962}"/>
              </a:ext>
            </a:extLst>
          </p:cNvPr>
          <p:cNvSpPr txBox="1"/>
          <p:nvPr/>
        </p:nvSpPr>
        <p:spPr>
          <a:xfrm>
            <a:off x="2799141" y="1028676"/>
            <a:ext cx="6407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i="1" dirty="0" err="1">
                <a:solidFill>
                  <a:schemeClr val="bg1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i="1" dirty="0">
                <a:solidFill>
                  <a:schemeClr val="bg1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34:  </a:t>
            </a:r>
            <a:r>
              <a:rPr lang="en-US" altLang="zh-CN" sz="5400" b="1" i="1" dirty="0">
                <a:solidFill>
                  <a:schemeClr val="bg1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v - y</a:t>
            </a:r>
            <a:endParaRPr lang="zh-CN" altLang="en-US" sz="5400" b="1" i="1" dirty="0">
              <a:solidFill>
                <a:schemeClr val="bg1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A962073A-F55F-48F2-B6E5-25178B08D7B4}"/>
              </a:ext>
            </a:extLst>
          </p:cNvPr>
          <p:cNvSpPr/>
          <p:nvPr/>
        </p:nvSpPr>
        <p:spPr>
          <a:xfrm>
            <a:off x="2533545" y="2508557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 b="1" i="1" dirty="0">
                <a:solidFill>
                  <a:srgbClr val="FF0000"/>
                </a:solidFill>
                <a:cs typeface="Calibri" panose="020F0502020204030204" pitchFamily="34" charset="0"/>
              </a:rPr>
              <a:t>v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95097422-5FFB-41C0-9157-D7EF9C936974}"/>
              </a:ext>
            </a:extLst>
          </p:cNvPr>
          <p:cNvSpPr/>
          <p:nvPr/>
        </p:nvSpPr>
        <p:spPr>
          <a:xfrm>
            <a:off x="6507020" y="2465487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 b="1" i="1" dirty="0">
                <a:solidFill>
                  <a:srgbClr val="FF0000"/>
                </a:solidFill>
                <a:cs typeface="Calibri" panose="020F0502020204030204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41009A-6F2E-4B7D-93B6-1D2239C2A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4" y="727444"/>
            <a:ext cx="10358651" cy="5403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7157656" y="3169794"/>
            <a:ext cx="3789725" cy="774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</a:t>
            </a:r>
            <a:r>
              <a:rPr lang="en-US" sz="32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KHÁM PHÁ</a:t>
            </a:r>
            <a:endParaRPr sz="36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CB8A21-2471-41CB-90F9-48CAE3BA2522}"/>
              </a:ext>
            </a:extLst>
          </p:cNvPr>
          <p:cNvSpPr txBox="1"/>
          <p:nvPr/>
        </p:nvSpPr>
        <p:spPr>
          <a:xfrm>
            <a:off x="1919049" y="4670917"/>
            <a:ext cx="5168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endParaRPr lang="en-US" sz="80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4591D1-7A05-4C06-BFE7-BAB72C2AEADB}"/>
              </a:ext>
            </a:extLst>
          </p:cNvPr>
          <p:cNvSpPr txBox="1"/>
          <p:nvPr/>
        </p:nvSpPr>
        <p:spPr>
          <a:xfrm>
            <a:off x="1919049" y="4670917"/>
            <a:ext cx="2692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D3C880-E7FF-41D4-BF44-28DDED92D5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15447" r="32943" b="23242"/>
          <a:stretch/>
        </p:blipFill>
        <p:spPr>
          <a:xfrm>
            <a:off x="1150422" y="863644"/>
            <a:ext cx="3754424" cy="3708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QZEqu41w0NvM4OfZkseoF4c4blmawS7m">
            <a:hlinkClick r:id="" action="ppaction://media"/>
            <a:extLst>
              <a:ext uri="{FF2B5EF4-FFF2-40B4-BE49-F238E27FC236}">
                <a16:creationId xmlns:a16="http://schemas.microsoft.com/office/drawing/2014/main" xmlns="" id="{4095EA09-3A3E-404A-8F94-EF57B62C52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06.3333"/>
                </p14:media>
              </p:ext>
            </p:extLst>
          </p:nvPr>
        </p:nvPicPr>
        <p:blipFill rotWithShape="1">
          <a:blip r:embed="rId5"/>
          <a:srcRect l="29021" t="6377" r="28588" b="14975"/>
          <a:stretch>
            <a:fillRect/>
          </a:stretch>
        </p:blipFill>
        <p:spPr>
          <a:xfrm>
            <a:off x="4687314" y="1321777"/>
            <a:ext cx="5923536" cy="46067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7A90228-C70F-4B6D-9236-72CBD9D48B3E}"/>
              </a:ext>
            </a:extLst>
          </p:cNvPr>
          <p:cNvGrpSpPr/>
          <p:nvPr/>
        </p:nvGrpSpPr>
        <p:grpSpPr>
          <a:xfrm>
            <a:off x="3839652" y="214851"/>
            <a:ext cx="4714907" cy="929431"/>
            <a:chOff x="3945670" y="0"/>
            <a:chExt cx="4714907" cy="9294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44F497F-AE5C-4F45-A919-B63252B4F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5670" y="0"/>
              <a:ext cx="4714907" cy="92943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219A823-3491-4DC9-8DB5-674FACA89C16}"/>
                </a:ext>
              </a:extLst>
            </p:cNvPr>
            <p:cNvSpPr txBox="1"/>
            <p:nvPr/>
          </p:nvSpPr>
          <p:spPr>
            <a:xfrm>
              <a:off x="4793331" y="177495"/>
              <a:ext cx="2605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50"/>
                  </a:solidFill>
                </a:rPr>
                <a:t>Làm quen</a:t>
              </a:r>
              <a:endParaRPr lang="en-US" sz="28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3CA7C0-3F46-4584-BC1E-7FF0581BA891}"/>
              </a:ext>
            </a:extLst>
          </p:cNvPr>
          <p:cNvSpPr txBox="1"/>
          <p:nvPr/>
        </p:nvSpPr>
        <p:spPr>
          <a:xfrm>
            <a:off x="1964435" y="4831717"/>
            <a:ext cx="4704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ea typeface="Cambria" panose="02040503050406030204" pitchFamily="18" charset="0"/>
                <a:cs typeface="Calibri" panose="020F0502020204030204" pitchFamily="34" charset="0"/>
              </a:rPr>
              <a:t>y </a:t>
            </a:r>
            <a:r>
              <a:rPr lang="en-US" sz="8000" dirty="0" err="1">
                <a:ea typeface="Cambria" panose="02040503050406030204" pitchFamily="18" charset="0"/>
                <a:cs typeface="Calibri" panose="020F0502020204030204" pitchFamily="34" charset="0"/>
              </a:rPr>
              <a:t>tá</a:t>
            </a:r>
            <a:endParaRPr lang="en-US" sz="80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C48900-A110-4AAE-AA60-9FA33B4DAB8B}"/>
              </a:ext>
            </a:extLst>
          </p:cNvPr>
          <p:cNvSpPr txBox="1"/>
          <p:nvPr/>
        </p:nvSpPr>
        <p:spPr>
          <a:xfrm>
            <a:off x="1967548" y="4831717"/>
            <a:ext cx="2459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6A1690-4B57-46DA-BA18-932F009770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9" t="5365" r="36346" b="17449"/>
          <a:stretch/>
        </p:blipFill>
        <p:spPr>
          <a:xfrm>
            <a:off x="993912" y="702844"/>
            <a:ext cx="4094921" cy="4046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oz5y4xbMKX8ApQqR5D9ZaGLYNkLuGf9">
            <a:hlinkClick r:id="" action="ppaction://media"/>
            <a:extLst>
              <a:ext uri="{FF2B5EF4-FFF2-40B4-BE49-F238E27FC236}">
                <a16:creationId xmlns:a16="http://schemas.microsoft.com/office/drawing/2014/main" xmlns="" id="{78F77886-7868-4B1F-9D89-D2577E00BD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21.6666"/>
                </p14:media>
              </p:ext>
            </p:extLst>
          </p:nvPr>
        </p:nvPicPr>
        <p:blipFill rotWithShape="1">
          <a:blip r:embed="rId5"/>
          <a:srcRect l="26692" t="7118" r="27512" b="6661"/>
          <a:stretch>
            <a:fillRect/>
          </a:stretch>
        </p:blipFill>
        <p:spPr>
          <a:xfrm>
            <a:off x="5312664" y="1426464"/>
            <a:ext cx="5550408" cy="449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788C827-23BB-494F-B9CB-308A9A008A6B}"/>
              </a:ext>
            </a:extLst>
          </p:cNvPr>
          <p:cNvGrpSpPr/>
          <p:nvPr/>
        </p:nvGrpSpPr>
        <p:grpSpPr>
          <a:xfrm>
            <a:off x="3945670" y="150273"/>
            <a:ext cx="4714907" cy="929431"/>
            <a:chOff x="3945670" y="0"/>
            <a:chExt cx="4714907" cy="929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1167013-9FFA-444E-92E2-44E4EF865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5670" y="0"/>
              <a:ext cx="4714907" cy="9294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F60C596-F02A-4285-97CD-56F7BEEFB9C1}"/>
                </a:ext>
              </a:extLst>
            </p:cNvPr>
            <p:cNvSpPr txBox="1"/>
            <p:nvPr/>
          </p:nvSpPr>
          <p:spPr>
            <a:xfrm>
              <a:off x="4793331" y="177495"/>
              <a:ext cx="2605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50"/>
                  </a:solidFill>
                </a:rPr>
                <a:t>Làm quen</a:t>
              </a:r>
              <a:endParaRPr lang="en-US" sz="28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6" y="1274695"/>
            <a:ext cx="4665052" cy="5136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843D71-B191-4F3D-B08A-24FD79A2C266}"/>
              </a:ext>
            </a:extLst>
          </p:cNvPr>
          <p:cNvSpPr txBox="1"/>
          <p:nvPr/>
        </p:nvSpPr>
        <p:spPr>
          <a:xfrm>
            <a:off x="8295674" y="1470365"/>
            <a:ext cx="23213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endParaRPr lang="en-US" sz="6600" b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D84198-90FA-4DA9-B6D7-6F858C3C3A18}"/>
              </a:ext>
            </a:extLst>
          </p:cNvPr>
          <p:cNvSpPr txBox="1"/>
          <p:nvPr/>
        </p:nvSpPr>
        <p:spPr>
          <a:xfrm>
            <a:off x="6009310" y="1470365"/>
            <a:ext cx="2580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E5653B-D24B-4E88-B65D-359FE7BDCCC6}"/>
              </a:ext>
            </a:extLst>
          </p:cNvPr>
          <p:cNvSpPr txBox="1"/>
          <p:nvPr/>
        </p:nvSpPr>
        <p:spPr>
          <a:xfrm>
            <a:off x="8197024" y="2864058"/>
            <a:ext cx="23213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ea typeface="Cambria" panose="02040503050406030204" pitchFamily="18" charset="0"/>
                <a:cs typeface="Calibri" panose="020F0502020204030204" pitchFamily="34" charset="0"/>
              </a:rPr>
              <a:t>y </a:t>
            </a:r>
            <a:r>
              <a:rPr lang="en-US" sz="6600" b="1" dirty="0" err="1">
                <a:ea typeface="Cambria" panose="02040503050406030204" pitchFamily="18" charset="0"/>
                <a:cs typeface="Calibri" panose="020F0502020204030204" pitchFamily="34" charset="0"/>
              </a:rPr>
              <a:t>tá</a:t>
            </a:r>
            <a:endParaRPr lang="en-US" sz="6600" b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E39D54-AA1E-4223-8605-8E9CF7179B0C}"/>
              </a:ext>
            </a:extLst>
          </p:cNvPr>
          <p:cNvSpPr txBox="1"/>
          <p:nvPr/>
        </p:nvSpPr>
        <p:spPr>
          <a:xfrm>
            <a:off x="6158361" y="2819703"/>
            <a:ext cx="15859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CDA2272-89C1-4B7D-8B6B-9EFBE35140AF}"/>
              </a:ext>
            </a:extLst>
          </p:cNvPr>
          <p:cNvGrpSpPr/>
          <p:nvPr/>
        </p:nvGrpSpPr>
        <p:grpSpPr>
          <a:xfrm>
            <a:off x="4035611" y="31176"/>
            <a:ext cx="4714907" cy="929431"/>
            <a:chOff x="4035611" y="281040"/>
            <a:chExt cx="4714907" cy="929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0EB2641-3E3B-4D3F-A25C-233239CCE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5611" y="281040"/>
              <a:ext cx="4714907" cy="9294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681B8F1-D24B-497B-8BCB-B37161CA89DB}"/>
                </a:ext>
              </a:extLst>
            </p:cNvPr>
            <p:cNvSpPr txBox="1"/>
            <p:nvPr/>
          </p:nvSpPr>
          <p:spPr>
            <a:xfrm>
              <a:off x="4793331" y="434987"/>
              <a:ext cx="2605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50"/>
                  </a:solidFill>
                </a:rPr>
                <a:t>Bảng gài</a:t>
              </a:r>
              <a:endParaRPr lang="en-US" sz="28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5906</TotalTime>
  <Words>275</Words>
  <Application>Microsoft Office PowerPoint</Application>
  <PresentationFormat>Custom</PresentationFormat>
  <Paragraphs>67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HP001 4 hàng</vt:lpstr>
      <vt:lpstr>字魂17号-萌趣果冻体</vt:lpstr>
      <vt:lpstr>宋体</vt:lpstr>
      <vt:lpstr>小白</vt:lpstr>
      <vt:lpstr>Calibri</vt:lpstr>
      <vt:lpstr>UTM Avo</vt:lpstr>
      <vt:lpstr>Lato Regular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73</cp:revision>
  <dcterms:created xsi:type="dcterms:W3CDTF">2021-11-01T08:16:43Z</dcterms:created>
  <dcterms:modified xsi:type="dcterms:W3CDTF">2022-10-28T07:26:26Z</dcterms:modified>
</cp:coreProperties>
</file>