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356" r:id="rId2"/>
    <p:sldId id="350" r:id="rId3"/>
    <p:sldId id="344" r:id="rId4"/>
    <p:sldId id="269" r:id="rId5"/>
    <p:sldId id="275" r:id="rId6"/>
    <p:sldId id="326" r:id="rId7"/>
    <p:sldId id="351" r:id="rId8"/>
    <p:sldId id="334" r:id="rId9"/>
    <p:sldId id="277" r:id="rId10"/>
    <p:sldId id="279" r:id="rId11"/>
    <p:sldId id="352" r:id="rId12"/>
    <p:sldId id="335" r:id="rId13"/>
    <p:sldId id="354" r:id="rId14"/>
    <p:sldId id="355" r:id="rId15"/>
    <p:sldId id="346" r:id="rId16"/>
    <p:sldId id="357" r:id="rId17"/>
  </p:sldIdLst>
  <p:sldSz cx="12192000" cy="6858000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宋体" pitchFamily="2" charset="-122"/>
      <p:regular r:id="rId23"/>
    </p:embeddedFont>
    <p:embeddedFont>
      <p:font typeface="UTM Avo" pitchFamily="18" charset="0"/>
      <p:regular r:id="rId24"/>
      <p:bold r:id="rId25"/>
      <p:italic r:id="rId26"/>
      <p:boldItalic r:id="rId27"/>
    </p:embeddedFont>
    <p:embeddedFont>
      <p:font typeface="Cambria" pitchFamily="18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FF4"/>
    <a:srgbClr val="FFFF99"/>
    <a:srgbClr val="FFAF6C"/>
    <a:srgbClr val="DFF2F7"/>
    <a:srgbClr val="E5FFFF"/>
    <a:srgbClr val="FF7707"/>
    <a:srgbClr val="FFFFFF"/>
    <a:srgbClr val="404040"/>
    <a:srgbClr val="FF8119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-1086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74A86-4F7D-4DF6-8E47-B9BB1903090F}" type="datetimeFigureOut">
              <a:rPr lang="en-SG" smtClean="0"/>
              <a:t>28/10/2022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E8E31-767E-4932-A6C1-F483F4BC37A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76158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7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28/10/2022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4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28/10/2022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28/10/2022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4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79072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49" r:id="rId4"/>
    <p:sldLayoutId id="2147483650" r:id="rId5"/>
    <p:sldLayoutId id="2147483685" r:id="rId6"/>
    <p:sldLayoutId id="2147483651" r:id="rId7"/>
    <p:sldLayoutId id="214748368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1.wav"/><Relationship Id="rId7" Type="http://schemas.openxmlformats.org/officeDocument/2006/relationships/image" Target="../media/image27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567222" y="1875530"/>
            <a:ext cx="5288628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35: 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29776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94CB2FD-4105-4893-8656-D8D451CF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5698"/>
            <a:ext cx="12192001" cy="645230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8F210116-4BA1-4424-BE6D-C581176EA29E}"/>
              </a:ext>
            </a:extLst>
          </p:cNvPr>
          <p:cNvSpPr txBox="1">
            <a:spLocks/>
          </p:cNvSpPr>
          <p:nvPr/>
        </p:nvSpPr>
        <p:spPr>
          <a:xfrm>
            <a:off x="169955" y="1991864"/>
            <a:ext cx="11642294" cy="1939788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i="1" dirty="0" err="1">
                <a:solidFill>
                  <a:srgbClr val="C00000"/>
                </a:solidFill>
                <a:latin typeface="UTM Avo" panose="02040603050506020204" pitchFamily="18" charset="0"/>
              </a:rPr>
              <a:t>Giải</a:t>
            </a:r>
            <a:r>
              <a:rPr lang="en-US" sz="4800" i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rgbClr val="C00000"/>
                </a:solidFill>
                <a:latin typeface="UTM Avo" panose="02040603050506020204" pitchFamily="18" charset="0"/>
              </a:rPr>
              <a:t>lao</a:t>
            </a:r>
            <a:endParaRPr lang="en-US" sz="4800" i="1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4800" i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5400" i="1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BÀI HÁT: </a:t>
            </a:r>
            <a:r>
              <a:rPr lang="en-US" sz="5400" i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Trời</a:t>
            </a:r>
            <a:r>
              <a:rPr lang="en-US" sz="5400" i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5400" i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nắng</a:t>
            </a:r>
            <a:r>
              <a:rPr lang="en-US" sz="5400" i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5400" i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trời</a:t>
            </a:r>
            <a:r>
              <a:rPr lang="en-US" sz="5400" i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5400" i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mưa</a:t>
            </a:r>
            <a:endParaRPr lang="en-US" sz="4800" i="1" dirty="0">
              <a:solidFill>
                <a:schemeClr val="accent5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7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D8D1079-3581-4CDB-BFAF-59DFC51517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t="535" r="17040" b="20199"/>
          <a:stretch/>
        </p:blipFill>
        <p:spPr>
          <a:xfrm>
            <a:off x="0" y="457670"/>
            <a:ext cx="12115522" cy="64003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62EA8E2-12AA-4590-A177-3B755746C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3" t="8892" r="10904" b="57933"/>
          <a:stretch/>
        </p:blipFill>
        <p:spPr>
          <a:xfrm>
            <a:off x="2497237" y="2745061"/>
            <a:ext cx="9291365" cy="2971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8F20475-0CEB-40E2-90F4-38F1E60C51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t="42442" r="17704" b="30754"/>
          <a:stretch/>
        </p:blipFill>
        <p:spPr>
          <a:xfrm>
            <a:off x="2741704" y="1415528"/>
            <a:ext cx="8802432" cy="1211747"/>
          </a:xfrm>
          <a:prstGeom prst="rect">
            <a:avLst/>
          </a:prstGeom>
          <a:ln w="28575">
            <a:solidFill>
              <a:srgbClr val="FFFF99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9503847-8C40-44F9-B3BD-03F7A09F4A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8" t="29697" r="61181" b="54821"/>
          <a:stretch/>
        </p:blipFill>
        <p:spPr>
          <a:xfrm>
            <a:off x="2741705" y="524460"/>
            <a:ext cx="4123993" cy="8242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C4124FA2-D342-4984-9A65-B0CFD10659CB}"/>
              </a:ext>
            </a:extLst>
          </p:cNvPr>
          <p:cNvCxnSpPr/>
          <p:nvPr/>
        </p:nvCxnSpPr>
        <p:spPr>
          <a:xfrm>
            <a:off x="6188765" y="3283476"/>
            <a:ext cx="3048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1B0BCD77-0380-4083-9347-A9FD7F7BC2EF}"/>
              </a:ext>
            </a:extLst>
          </p:cNvPr>
          <p:cNvCxnSpPr/>
          <p:nvPr/>
        </p:nvCxnSpPr>
        <p:spPr>
          <a:xfrm>
            <a:off x="3160643" y="3912954"/>
            <a:ext cx="3048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1A7D23A4-BFE1-4BDE-B85A-FD136E64C434}"/>
              </a:ext>
            </a:extLst>
          </p:cNvPr>
          <p:cNvCxnSpPr/>
          <p:nvPr/>
        </p:nvCxnSpPr>
        <p:spPr>
          <a:xfrm>
            <a:off x="5632173" y="3899702"/>
            <a:ext cx="3048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D7C8A5B7-7817-4437-8FAA-7E16A6726D66}"/>
              </a:ext>
            </a:extLst>
          </p:cNvPr>
          <p:cNvCxnSpPr/>
          <p:nvPr/>
        </p:nvCxnSpPr>
        <p:spPr>
          <a:xfrm>
            <a:off x="9627703" y="3899702"/>
            <a:ext cx="3048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31D66CA5-3BDC-4A0E-900B-43D8B0411A44}"/>
              </a:ext>
            </a:extLst>
          </p:cNvPr>
          <p:cNvCxnSpPr/>
          <p:nvPr/>
        </p:nvCxnSpPr>
        <p:spPr>
          <a:xfrm>
            <a:off x="2662984" y="4459260"/>
            <a:ext cx="3048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AA511FE3-181F-4E11-8762-3F8EADA3CF68}"/>
              </a:ext>
            </a:extLst>
          </p:cNvPr>
          <p:cNvCxnSpPr/>
          <p:nvPr/>
        </p:nvCxnSpPr>
        <p:spPr>
          <a:xfrm>
            <a:off x="4378240" y="4459260"/>
            <a:ext cx="3048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0527B270-9B4A-4C7D-A497-8F443E44CCC0}"/>
              </a:ext>
            </a:extLst>
          </p:cNvPr>
          <p:cNvCxnSpPr>
            <a:cxnSpLocks/>
          </p:cNvCxnSpPr>
          <p:nvPr/>
        </p:nvCxnSpPr>
        <p:spPr>
          <a:xfrm>
            <a:off x="6215269" y="4459260"/>
            <a:ext cx="30971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172A3D80-8BF4-458B-935C-5C8D4D093908}"/>
              </a:ext>
            </a:extLst>
          </p:cNvPr>
          <p:cNvCxnSpPr>
            <a:cxnSpLocks/>
          </p:cNvCxnSpPr>
          <p:nvPr/>
        </p:nvCxnSpPr>
        <p:spPr>
          <a:xfrm>
            <a:off x="3160643" y="4976095"/>
            <a:ext cx="26755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741AB09-5303-4764-9234-5A407AD44E2F}"/>
              </a:ext>
            </a:extLst>
          </p:cNvPr>
          <p:cNvCxnSpPr>
            <a:cxnSpLocks/>
          </p:cNvCxnSpPr>
          <p:nvPr/>
        </p:nvCxnSpPr>
        <p:spPr>
          <a:xfrm>
            <a:off x="3061252" y="5526060"/>
            <a:ext cx="3297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7A8A694-D54C-4D40-8B0F-876A6D860F29}"/>
              </a:ext>
            </a:extLst>
          </p:cNvPr>
          <p:cNvSpPr txBox="1"/>
          <p:nvPr/>
        </p:nvSpPr>
        <p:spPr>
          <a:xfrm>
            <a:off x="4300514" y="3946610"/>
            <a:ext cx="53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75AEB6D-22DA-443F-A72C-4BED18B2536C}"/>
              </a:ext>
            </a:extLst>
          </p:cNvPr>
          <p:cNvSpPr txBox="1"/>
          <p:nvPr/>
        </p:nvSpPr>
        <p:spPr>
          <a:xfrm>
            <a:off x="6719643" y="3946609"/>
            <a:ext cx="53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0DBB9B5-D943-43DB-9BA5-949763AD1B89}"/>
              </a:ext>
            </a:extLst>
          </p:cNvPr>
          <p:cNvSpPr txBox="1"/>
          <p:nvPr/>
        </p:nvSpPr>
        <p:spPr>
          <a:xfrm>
            <a:off x="6834006" y="5042355"/>
            <a:ext cx="53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4E2E169-41DF-425A-B6D5-3811D7C3E95F}"/>
              </a:ext>
            </a:extLst>
          </p:cNvPr>
          <p:cNvSpPr txBox="1"/>
          <p:nvPr/>
        </p:nvSpPr>
        <p:spPr>
          <a:xfrm>
            <a:off x="5734074" y="5038184"/>
            <a:ext cx="53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27023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7CFB053-5285-4CD5-9477-A495D216A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"/>
          <a:stretch/>
        </p:blipFill>
        <p:spPr>
          <a:xfrm>
            <a:off x="620875" y="985378"/>
            <a:ext cx="10868760" cy="5205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hape 233">
            <a:extLst>
              <a:ext uri="{FF2B5EF4-FFF2-40B4-BE49-F238E27FC236}">
                <a16:creationId xmlns="" xmlns:a16="http://schemas.microsoft.com/office/drawing/2014/main" id="{B29369FC-01E8-4FAB-A739-4D5C5A57C2D7}"/>
              </a:ext>
            </a:extLst>
          </p:cNvPr>
          <p:cNvSpPr/>
          <p:nvPr/>
        </p:nvSpPr>
        <p:spPr>
          <a:xfrm>
            <a:off x="1322966" y="3364992"/>
            <a:ext cx="5751443" cy="779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36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3. </a:t>
            </a:r>
            <a:r>
              <a:rPr lang="en-US" sz="3600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Chữ</a:t>
            </a:r>
            <a:r>
              <a:rPr lang="en-US" sz="36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sz="3600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thường</a:t>
            </a:r>
            <a:r>
              <a:rPr lang="en-US" sz="36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– </a:t>
            </a:r>
            <a:r>
              <a:rPr lang="en-US" sz="3600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chữ</a:t>
            </a:r>
            <a:r>
              <a:rPr lang="en-US" sz="36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sz="3600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hoa</a:t>
            </a:r>
            <a:endParaRPr sz="3600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4175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Curved and Tilted Up 3">
            <a:extLst>
              <a:ext uri="{FF2B5EF4-FFF2-40B4-BE49-F238E27FC236}">
                <a16:creationId xmlns="" xmlns:a16="http://schemas.microsoft.com/office/drawing/2014/main" id="{976F2EAB-023A-4743-B7F0-E00DE8A9590D}"/>
              </a:ext>
            </a:extLst>
          </p:cNvPr>
          <p:cNvSpPr/>
          <p:nvPr/>
        </p:nvSpPr>
        <p:spPr>
          <a:xfrm>
            <a:off x="2612261" y="267714"/>
            <a:ext cx="8956640" cy="1460806"/>
          </a:xfrm>
          <a:prstGeom prst="ellipseRibbon2">
            <a:avLst/>
          </a:prstGeom>
          <a:solidFill>
            <a:srgbClr val="F7DFF4"/>
          </a:solidFill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Trò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chơi</a:t>
            </a:r>
            <a:r>
              <a:rPr lang="en-US" sz="2800" dirty="0">
                <a:solidFill>
                  <a:srgbClr val="002060"/>
                </a:solidFill>
              </a:rPr>
              <a:t>: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Chung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sức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1C08B0E-4D87-4B3D-A11F-FFF0A9CA5677}"/>
              </a:ext>
            </a:extLst>
          </p:cNvPr>
          <p:cNvSpPr txBox="1"/>
          <p:nvPr/>
        </p:nvSpPr>
        <p:spPr>
          <a:xfrm>
            <a:off x="858080" y="1883195"/>
            <a:ext cx="11333920" cy="4339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Luật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chơi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pPr marL="571500" indent="-571500">
              <a:buFontTx/>
              <a:buChar char="-"/>
            </a:pP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Cả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lớp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cùng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tham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gia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đọc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tiếp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sức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theo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dãy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bàn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mỗi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bạn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đọc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2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chữ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 (in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thường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, in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hoa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/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viết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thường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viết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hoa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đến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hết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lớp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Bạn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nào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đọc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chưa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đúng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sẽ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nhờ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bạn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tiếp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sau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trợ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giúp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và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đọc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lại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Kết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thúc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các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chữ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những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bạn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đọc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chưa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đúng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sẽ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cùng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lên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biểu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diễn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1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tiết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múa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minh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họa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theo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lời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hát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cả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lớp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để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cảm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ơn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sự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giúp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đỡ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các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bạn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Cách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thực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hiện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Đọc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đúng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chúc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mừng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: click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bảng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chữ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viết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Đọc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chưa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chính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xác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: click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bảng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chữ</a:t>
            </a:r>
            <a:r>
              <a:rPr lang="en-US" sz="24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in.</a:t>
            </a:r>
          </a:p>
        </p:txBody>
      </p:sp>
    </p:spTree>
    <p:extLst>
      <p:ext uri="{BB962C8B-B14F-4D97-AF65-F5344CB8AC3E}">
        <p14:creationId xmlns:p14="http://schemas.microsoft.com/office/powerpoint/2010/main" val="173759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AC443FC-7FCC-4A10-BCAD-332FF6519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070"/>
            <a:ext cx="12192000" cy="63940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F11C2C-4872-45F4-9C31-B257A71695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0" t="17309" r="12106" b="4348"/>
          <a:stretch/>
        </p:blipFill>
        <p:spPr>
          <a:xfrm>
            <a:off x="7396784" y="1676617"/>
            <a:ext cx="2292627" cy="50689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A6CDA80-11B5-4D40-B749-2E7FEBAE05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16426" r="51147" b="5231"/>
          <a:stretch/>
        </p:blipFill>
        <p:spPr>
          <a:xfrm>
            <a:off x="2502588" y="1676619"/>
            <a:ext cx="2478157" cy="5068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Wave 6">
            <a:extLst>
              <a:ext uri="{FF2B5EF4-FFF2-40B4-BE49-F238E27FC236}">
                <a16:creationId xmlns="" xmlns:a16="http://schemas.microsoft.com/office/drawing/2014/main" id="{882A3029-E6DE-4DD8-B1D9-1F470A2F1127}"/>
              </a:ext>
            </a:extLst>
          </p:cNvPr>
          <p:cNvSpPr/>
          <p:nvPr/>
        </p:nvSpPr>
        <p:spPr>
          <a:xfrm>
            <a:off x="5827597" y="495414"/>
            <a:ext cx="6328450" cy="991509"/>
          </a:xfrm>
          <a:prstGeom prst="wave">
            <a:avLst>
              <a:gd name="adj1" fmla="val 10929"/>
              <a:gd name="adj2" fmla="val -10000"/>
            </a:avLst>
          </a:prstGeom>
          <a:solidFill>
            <a:srgbClr val="FF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Chữ</a:t>
            </a:r>
            <a:r>
              <a:rPr lang="en-US" sz="20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sz="2000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thường</a:t>
            </a:r>
            <a:r>
              <a:rPr lang="en-US" sz="20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– </a:t>
            </a:r>
            <a:r>
              <a:rPr lang="en-US" sz="2000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chữ</a:t>
            </a:r>
            <a:r>
              <a:rPr lang="en-US" sz="20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sz="2000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hoa</a:t>
            </a:r>
            <a:endParaRPr lang="en-US" sz="2000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="" xmlns:a16="http://schemas.microsoft.com/office/drawing/2014/main" id="{46C735B9-8912-4C22-BCDF-6D296608BE6F}"/>
              </a:ext>
            </a:extLst>
          </p:cNvPr>
          <p:cNvSpPr/>
          <p:nvPr/>
        </p:nvSpPr>
        <p:spPr>
          <a:xfrm>
            <a:off x="0" y="3342769"/>
            <a:ext cx="2080591" cy="1736655"/>
          </a:xfrm>
          <a:prstGeom prst="wedgeEllipseCallout">
            <a:avLst>
              <a:gd name="adj1" fmla="val 65039"/>
              <a:gd name="adj2" fmla="val -36051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Chữ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in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="" xmlns:a16="http://schemas.microsoft.com/office/drawing/2014/main" id="{ECDE485C-A1D6-49D6-AA74-390AE1EF21D6}"/>
              </a:ext>
            </a:extLst>
          </p:cNvPr>
          <p:cNvSpPr/>
          <p:nvPr/>
        </p:nvSpPr>
        <p:spPr>
          <a:xfrm>
            <a:off x="9717989" y="2205649"/>
            <a:ext cx="2474011" cy="1866491"/>
          </a:xfrm>
          <a:prstGeom prst="cloudCallout">
            <a:avLst>
              <a:gd name="adj1" fmla="val -51037"/>
              <a:gd name="adj2" fmla="val 4059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Chữ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viết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7F8A273-520F-486E-B056-166945E2EA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317" y="2278595"/>
            <a:ext cx="1662679" cy="1662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C06F9FB-B755-4F52-979B-37773382CB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72" y="2284847"/>
            <a:ext cx="1766855" cy="1656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ibbon: Curved and Tilted Up 12">
            <a:extLst>
              <a:ext uri="{FF2B5EF4-FFF2-40B4-BE49-F238E27FC236}">
                <a16:creationId xmlns="" xmlns:a16="http://schemas.microsoft.com/office/drawing/2014/main" id="{1DFF1980-F3DA-4B66-B69D-4591E2445991}"/>
              </a:ext>
            </a:extLst>
          </p:cNvPr>
          <p:cNvSpPr/>
          <p:nvPr/>
        </p:nvSpPr>
        <p:spPr>
          <a:xfrm>
            <a:off x="35954" y="424224"/>
            <a:ext cx="5903881" cy="1209897"/>
          </a:xfrm>
          <a:prstGeom prst="ellipseRibbon2">
            <a:avLst>
              <a:gd name="adj1" fmla="val 21616"/>
              <a:gd name="adj2" fmla="val 50000"/>
              <a:gd name="adj3" fmla="val 13628"/>
            </a:avLst>
          </a:prstGeom>
          <a:solidFill>
            <a:srgbClr val="F7DFF4"/>
          </a:solidFill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</a:rPr>
              <a:t>Trò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chơi</a:t>
            </a:r>
            <a:r>
              <a:rPr lang="en-US" sz="2800" dirty="0">
                <a:solidFill>
                  <a:srgbClr val="002060"/>
                </a:solidFill>
              </a:rPr>
              <a:t>: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Chung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sức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87F10A3-910B-4274-90AB-2FDE8BE93D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38" y="205032"/>
            <a:ext cx="1290558" cy="120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xit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7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28C62C-76F5-467B-B109-303439DD6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37" y="912655"/>
            <a:ext cx="9914177" cy="50326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Shape 233">
            <a:extLst>
              <a:ext uri="{FF2B5EF4-FFF2-40B4-BE49-F238E27FC236}">
                <a16:creationId xmlns="" xmlns:a16="http://schemas.microsoft.com/office/drawing/2014/main" id="{55A3DB45-55AA-4527-AB66-51C51C5D9AF8}"/>
              </a:ext>
            </a:extLst>
          </p:cNvPr>
          <p:cNvSpPr/>
          <p:nvPr/>
        </p:nvSpPr>
        <p:spPr>
          <a:xfrm>
            <a:off x="5080785" y="2296824"/>
            <a:ext cx="3930555" cy="1507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7200" i="1" kern="0" dirty="0" err="1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Dặn</a:t>
            </a:r>
            <a:r>
              <a:rPr lang="en-US" sz="7200" i="1" kern="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sz="7200" i="1" kern="0" dirty="0" err="1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dò</a:t>
            </a:r>
            <a:endParaRPr sz="7200" i="1" kern="0" dirty="0">
              <a:solidFill>
                <a:srgbClr val="FF000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FD03665-3FE5-497E-AC8C-B49B95A71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357" y="2443128"/>
            <a:ext cx="1812100" cy="169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3220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48051" y="314963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74179071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D10F2B6-D1B5-473B-BA5D-943F2B46D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" y="445211"/>
            <a:ext cx="12046227" cy="6307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4236B36-212E-468F-A4D2-A87A7704521D}"/>
              </a:ext>
            </a:extLst>
          </p:cNvPr>
          <p:cNvSpPr/>
          <p:nvPr/>
        </p:nvSpPr>
        <p:spPr>
          <a:xfrm>
            <a:off x="3379941" y="1187480"/>
            <a:ext cx="5792339" cy="33888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KHỞI ĐỘNG</a:t>
            </a:r>
          </a:p>
        </p:txBody>
      </p:sp>
      <p:sp>
        <p:nvSpPr>
          <p:cNvPr id="7" name="Star: 7 Points 6">
            <a:extLst>
              <a:ext uri="{FF2B5EF4-FFF2-40B4-BE49-F238E27FC236}">
                <a16:creationId xmlns="" xmlns:a16="http://schemas.microsoft.com/office/drawing/2014/main" id="{DC0512F1-0C1C-42E7-B01F-20C5F0EE1FCB}"/>
              </a:ext>
            </a:extLst>
          </p:cNvPr>
          <p:cNvSpPr/>
          <p:nvPr/>
        </p:nvSpPr>
        <p:spPr>
          <a:xfrm>
            <a:off x="1463141" y="445211"/>
            <a:ext cx="1567584" cy="1148500"/>
          </a:xfrm>
          <a:prstGeom prst="star7">
            <a:avLst/>
          </a:prstGeom>
          <a:solidFill>
            <a:srgbClr val="FFFF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8" name="Star: 7 Points 7">
            <a:extLst>
              <a:ext uri="{FF2B5EF4-FFF2-40B4-BE49-F238E27FC236}">
                <a16:creationId xmlns="" xmlns:a16="http://schemas.microsoft.com/office/drawing/2014/main" id="{6737863E-1CB1-472A-9BF8-CD1E39FBC245}"/>
              </a:ext>
            </a:extLst>
          </p:cNvPr>
          <p:cNvSpPr/>
          <p:nvPr/>
        </p:nvSpPr>
        <p:spPr>
          <a:xfrm>
            <a:off x="41334" y="1256611"/>
            <a:ext cx="1567584" cy="11485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9" name="Star: 7 Points 8">
            <a:extLst>
              <a:ext uri="{FF2B5EF4-FFF2-40B4-BE49-F238E27FC236}">
                <a16:creationId xmlns="" xmlns:a16="http://schemas.microsoft.com/office/drawing/2014/main" id="{4FF16C52-BE21-43EC-816C-BBEF88B67FBA}"/>
              </a:ext>
            </a:extLst>
          </p:cNvPr>
          <p:cNvSpPr/>
          <p:nvPr/>
        </p:nvSpPr>
        <p:spPr>
          <a:xfrm>
            <a:off x="1487735" y="2033874"/>
            <a:ext cx="1567584" cy="1148500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0" name="Star: 7 Points 9">
            <a:extLst>
              <a:ext uri="{FF2B5EF4-FFF2-40B4-BE49-F238E27FC236}">
                <a16:creationId xmlns="" xmlns:a16="http://schemas.microsoft.com/office/drawing/2014/main" id="{1E6207D8-E04A-47D2-9C01-3FDE6D0090F2}"/>
              </a:ext>
            </a:extLst>
          </p:cNvPr>
          <p:cNvSpPr/>
          <p:nvPr/>
        </p:nvSpPr>
        <p:spPr>
          <a:xfrm>
            <a:off x="41334" y="2854750"/>
            <a:ext cx="1567584" cy="1148500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1" name="Scroll: Horizontal 10">
            <a:extLst>
              <a:ext uri="{FF2B5EF4-FFF2-40B4-BE49-F238E27FC236}">
                <a16:creationId xmlns="" xmlns:a16="http://schemas.microsoft.com/office/drawing/2014/main" id="{2BEE1964-9299-4012-9388-DDEB8F4A4BB9}"/>
              </a:ext>
            </a:extLst>
          </p:cNvPr>
          <p:cNvSpPr/>
          <p:nvPr/>
        </p:nvSpPr>
        <p:spPr>
          <a:xfrm>
            <a:off x="3704563" y="1593711"/>
            <a:ext cx="5792339" cy="2877055"/>
          </a:xfrm>
          <a:prstGeom prst="horizontalScroll">
            <a:avLst>
              <a:gd name="adj" fmla="val 12949"/>
            </a:avLst>
          </a:prstGeom>
          <a:solidFill>
            <a:srgbClr val="FFAF6C"/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Trò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chơi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pPr algn="ctr"/>
            <a:r>
              <a:rPr lang="en-US" sz="4000" dirty="0" err="1">
                <a:ln w="0">
                  <a:solidFill>
                    <a:srgbClr val="DFF2F7"/>
                  </a:solidFill>
                </a:ln>
                <a:solidFill>
                  <a:srgbClr val="00B0F0"/>
                </a:solidFill>
              </a:rPr>
              <a:t>Hái</a:t>
            </a:r>
            <a:r>
              <a:rPr lang="en-US" sz="4000" dirty="0">
                <a:ln w="0">
                  <a:solidFill>
                    <a:srgbClr val="DFF2F7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en-US" sz="4000" dirty="0" err="1">
                <a:ln w="0">
                  <a:solidFill>
                    <a:srgbClr val="DFF2F7"/>
                  </a:solidFill>
                </a:ln>
                <a:solidFill>
                  <a:srgbClr val="00B0F0"/>
                </a:solidFill>
              </a:rPr>
              <a:t>sao</a:t>
            </a:r>
            <a:endParaRPr lang="en-US" sz="4000" dirty="0">
              <a:ln w="0">
                <a:solidFill>
                  <a:srgbClr val="DFF2F7"/>
                </a:solidFill>
              </a:ln>
              <a:solidFill>
                <a:srgbClr val="00B0F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42E1DB9-4214-466C-B0CB-2CB921586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113" y="2655856"/>
            <a:ext cx="1139349" cy="105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3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2444887-EA99-4FE7-B7E7-F461752CC7F1}"/>
              </a:ext>
            </a:extLst>
          </p:cNvPr>
          <p:cNvSpPr txBox="1"/>
          <p:nvPr/>
        </p:nvSpPr>
        <p:spPr>
          <a:xfrm>
            <a:off x="2046111" y="1093798"/>
            <a:ext cx="9574525" cy="4339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Luật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chơi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HS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chọn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bất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kì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1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ngôi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sao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cây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trả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lời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đúng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câu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hỏi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sẽ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hái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được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ngôi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sao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tương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ứng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Cách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tiến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hành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- Click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chuột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ngôi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sao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chọn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sẽ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xuất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hiện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câu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hỏi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 Click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câu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hỏi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ra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đáp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án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 Click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đáp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án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sao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sẽ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rơi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xuống</a:t>
            </a:r>
            <a:r>
              <a:rPr lang="en-US" sz="3600" dirty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B0DDD19-03A5-4234-AAF7-A872B64CA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0" y="1198762"/>
            <a:ext cx="1560821" cy="144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7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02BB759-8F60-4405-A62D-11162E7D77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1" y="540548"/>
            <a:ext cx="12046227" cy="6307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Star: 7 Points 8">
            <a:extLst>
              <a:ext uri="{FF2B5EF4-FFF2-40B4-BE49-F238E27FC236}">
                <a16:creationId xmlns="" xmlns:a16="http://schemas.microsoft.com/office/drawing/2014/main" id="{B93230F4-C1B4-421C-9EC5-E9B6A2105406}"/>
              </a:ext>
            </a:extLst>
          </p:cNvPr>
          <p:cNvSpPr/>
          <p:nvPr/>
        </p:nvSpPr>
        <p:spPr>
          <a:xfrm>
            <a:off x="1463141" y="445211"/>
            <a:ext cx="1567584" cy="1148500"/>
          </a:xfrm>
          <a:prstGeom prst="star7">
            <a:avLst/>
          </a:prstGeom>
          <a:solidFill>
            <a:srgbClr val="FFFF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Star: 7 Points 12">
            <a:extLst>
              <a:ext uri="{FF2B5EF4-FFF2-40B4-BE49-F238E27FC236}">
                <a16:creationId xmlns="" xmlns:a16="http://schemas.microsoft.com/office/drawing/2014/main" id="{6FD71799-7F0A-4754-9BFB-8BDF44CAA23B}"/>
              </a:ext>
            </a:extLst>
          </p:cNvPr>
          <p:cNvSpPr/>
          <p:nvPr/>
        </p:nvSpPr>
        <p:spPr>
          <a:xfrm>
            <a:off x="41334" y="1256611"/>
            <a:ext cx="1567584" cy="11485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4" name="Star: 7 Points 13">
            <a:extLst>
              <a:ext uri="{FF2B5EF4-FFF2-40B4-BE49-F238E27FC236}">
                <a16:creationId xmlns="" xmlns:a16="http://schemas.microsoft.com/office/drawing/2014/main" id="{970C1229-7566-4A6C-BE80-59BE7AD68645}"/>
              </a:ext>
            </a:extLst>
          </p:cNvPr>
          <p:cNvSpPr/>
          <p:nvPr/>
        </p:nvSpPr>
        <p:spPr>
          <a:xfrm>
            <a:off x="1487735" y="2033874"/>
            <a:ext cx="1567584" cy="1148500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5" name="Star: 7 Points 14">
            <a:extLst>
              <a:ext uri="{FF2B5EF4-FFF2-40B4-BE49-F238E27FC236}">
                <a16:creationId xmlns="" xmlns:a16="http://schemas.microsoft.com/office/drawing/2014/main" id="{6165511D-8AD4-4DF3-9CA6-73960569F496}"/>
              </a:ext>
            </a:extLst>
          </p:cNvPr>
          <p:cNvSpPr/>
          <p:nvPr/>
        </p:nvSpPr>
        <p:spPr>
          <a:xfrm>
            <a:off x="41334" y="2854750"/>
            <a:ext cx="1567584" cy="1148500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2EFD1EC2-FEAA-4832-B1E0-A9E8F98F672E}"/>
              </a:ext>
            </a:extLst>
          </p:cNvPr>
          <p:cNvSpPr/>
          <p:nvPr/>
        </p:nvSpPr>
        <p:spPr>
          <a:xfrm>
            <a:off x="3437328" y="1003644"/>
            <a:ext cx="7029271" cy="2289463"/>
          </a:xfrm>
          <a:prstGeom prst="roundRect">
            <a:avLst/>
          </a:prstGeom>
          <a:solidFill>
            <a:srgbClr val="FFFF99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i="1" dirty="0" err="1">
                <a:solidFill>
                  <a:srgbClr val="C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Dì</a:t>
            </a:r>
            <a:r>
              <a:rPr lang="en-US" sz="4000" i="1" dirty="0">
                <a:solidFill>
                  <a:srgbClr val="C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Tư</a:t>
            </a:r>
            <a:r>
              <a:rPr lang="en-US" sz="4000" i="1" dirty="0">
                <a:solidFill>
                  <a:srgbClr val="C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lang="en-US" sz="4000" i="1" dirty="0">
                <a:solidFill>
                  <a:srgbClr val="C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nghề</a:t>
            </a:r>
            <a:r>
              <a:rPr lang="en-US" sz="4000" i="1" dirty="0">
                <a:solidFill>
                  <a:srgbClr val="C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lang="en-US" sz="4000" i="1" dirty="0">
                <a:solidFill>
                  <a:srgbClr val="C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3080BE7-0B20-4323-9B3E-207873F1FF86}"/>
              </a:ext>
            </a:extLst>
          </p:cNvPr>
          <p:cNvSpPr txBox="1"/>
          <p:nvPr/>
        </p:nvSpPr>
        <p:spPr>
          <a:xfrm>
            <a:off x="5514181" y="2546397"/>
            <a:ext cx="5190084" cy="10156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Dì</a:t>
            </a:r>
            <a:r>
              <a:rPr lang="en-US" sz="6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T</a:t>
            </a:r>
            <a:r>
              <a:rPr lang="vi-VN" sz="6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ư</a:t>
            </a:r>
            <a:r>
              <a:rPr lang="en-US" sz="6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6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Y </a:t>
            </a:r>
            <a:r>
              <a:rPr lang="en-US" sz="60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tá</a:t>
            </a:r>
            <a:endParaRPr lang="en-US" sz="60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D0AB8569-A172-41B4-9E57-4A0EB9B424AC}"/>
              </a:ext>
            </a:extLst>
          </p:cNvPr>
          <p:cNvSpPr/>
          <p:nvPr/>
        </p:nvSpPr>
        <p:spPr>
          <a:xfrm>
            <a:off x="3497994" y="1054243"/>
            <a:ext cx="6875987" cy="218826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 err="1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Dì</a:t>
            </a:r>
            <a:r>
              <a:rPr lang="en-US" sz="3600" i="1" dirty="0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Tư</a:t>
            </a:r>
            <a:r>
              <a:rPr lang="en-US" sz="3600" i="1" dirty="0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chỉ</a:t>
            </a:r>
            <a:r>
              <a:rPr lang="en-US" sz="3600" i="1" dirty="0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Hà</a:t>
            </a:r>
            <a:r>
              <a:rPr lang="en-US" sz="3600" i="1" dirty="0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điều</a:t>
            </a:r>
            <a:r>
              <a:rPr lang="en-US" sz="3600" i="1" dirty="0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lang="en-US" sz="3600" i="1" dirty="0">
                <a:solidFill>
                  <a:srgbClr val="DFF2F7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lang="en-US" sz="3600" dirty="0">
              <a:solidFill>
                <a:srgbClr val="DFF2F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A411433-F2CC-4846-BA16-02175C081DAB}"/>
              </a:ext>
            </a:extLst>
          </p:cNvPr>
          <p:cNvSpPr txBox="1"/>
          <p:nvPr/>
        </p:nvSpPr>
        <p:spPr>
          <a:xfrm>
            <a:off x="3461922" y="2624200"/>
            <a:ext cx="7019598" cy="923330"/>
          </a:xfrm>
          <a:prstGeom prst="rect">
            <a:avLst/>
          </a:prstGeom>
          <a:solidFill>
            <a:srgbClr val="F7DFF4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Dì</a:t>
            </a:r>
            <a:r>
              <a:rPr lang="en-US" sz="5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T</a:t>
            </a:r>
            <a:r>
              <a:rPr lang="vi-VN" sz="5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ư</a:t>
            </a:r>
            <a:r>
              <a:rPr lang="en-US" sz="5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chỉ</a:t>
            </a:r>
            <a:r>
              <a:rPr lang="en-US" sz="5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lang="en-US" sz="5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Hà</a:t>
            </a:r>
            <a:r>
              <a:rPr lang="en-US" sz="5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vẽ</a:t>
            </a:r>
            <a:endParaRPr lang="en-US" sz="54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E9145A19-B5CC-450B-916C-DDA2621FEB7C}"/>
              </a:ext>
            </a:extLst>
          </p:cNvPr>
          <p:cNvSpPr/>
          <p:nvPr/>
        </p:nvSpPr>
        <p:spPr>
          <a:xfrm>
            <a:off x="3437328" y="1018795"/>
            <a:ext cx="6961410" cy="2289463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 err="1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Hà</a:t>
            </a:r>
            <a:r>
              <a:rPr lang="en-US" sz="3600" i="1" dirty="0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vẽ</a:t>
            </a:r>
            <a:r>
              <a:rPr lang="en-US" sz="3600" i="1" dirty="0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lang="en-US" sz="3600" i="1" dirty="0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lang="en-US" sz="3600" i="1" dirty="0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lang="en-US" sz="3600" dirty="0">
              <a:solidFill>
                <a:srgbClr val="FFFF99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337B6ED-2F71-4914-94C1-AA3C39A73F61}"/>
              </a:ext>
            </a:extLst>
          </p:cNvPr>
          <p:cNvSpPr txBox="1"/>
          <p:nvPr/>
        </p:nvSpPr>
        <p:spPr>
          <a:xfrm>
            <a:off x="3360166" y="2701144"/>
            <a:ext cx="722311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rgbClr val="FF7707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7707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Hà</a:t>
            </a:r>
            <a:r>
              <a:rPr lang="en-US" sz="4400" i="1" dirty="0">
                <a:solidFill>
                  <a:srgbClr val="FF7707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7707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vẽ</a:t>
            </a:r>
            <a:r>
              <a:rPr lang="en-US" sz="4400" i="1" dirty="0">
                <a:solidFill>
                  <a:srgbClr val="FF7707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7707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lá</a:t>
            </a:r>
            <a:r>
              <a:rPr lang="en-US" sz="4400" i="1" dirty="0">
                <a:solidFill>
                  <a:srgbClr val="FF7707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400" i="1" dirty="0" err="1">
                <a:solidFill>
                  <a:srgbClr val="FF7707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ve</a:t>
            </a:r>
            <a:r>
              <a:rPr lang="en-US" sz="4400" i="1" dirty="0">
                <a:solidFill>
                  <a:srgbClr val="FF7707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400" i="1" dirty="0" err="1">
                <a:solidFill>
                  <a:srgbClr val="FF7707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4400" i="1" dirty="0">
                <a:solidFill>
                  <a:srgbClr val="FF7707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Lê.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7ADF3BF2-4A2A-4AD3-97AD-156861D57EE4}"/>
              </a:ext>
            </a:extLst>
          </p:cNvPr>
          <p:cNvSpPr/>
          <p:nvPr/>
        </p:nvSpPr>
        <p:spPr>
          <a:xfrm>
            <a:off x="3065210" y="1263422"/>
            <a:ext cx="7889084" cy="2289463"/>
          </a:xfrm>
          <a:prstGeom prst="round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 err="1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Đọc</a:t>
            </a:r>
            <a:r>
              <a:rPr lang="en-US" sz="3600" i="1" dirty="0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to </a:t>
            </a:r>
            <a:r>
              <a:rPr lang="en-US" sz="3600" i="1" dirty="0" err="1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3600" i="1" dirty="0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3600" i="1" dirty="0">
                <a:solidFill>
                  <a:srgbClr val="FFFF99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4000" dirty="0" err="1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Hà</a:t>
            </a:r>
            <a:r>
              <a:rPr lang="en-US" sz="4000" dirty="0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vẽ</a:t>
            </a:r>
            <a:r>
              <a:rPr lang="en-US" sz="4000" dirty="0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lá</a:t>
            </a:r>
            <a:r>
              <a:rPr lang="en-US" sz="4000" dirty="0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vẽ</a:t>
            </a:r>
            <a:r>
              <a:rPr lang="en-US" sz="4000" dirty="0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ve</a:t>
            </a:r>
            <a:r>
              <a:rPr lang="en-US" sz="4000" dirty="0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vẽ</a:t>
            </a:r>
            <a:r>
              <a:rPr lang="en-US" sz="4000" dirty="0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cả</a:t>
            </a:r>
            <a:r>
              <a:rPr lang="en-US" sz="4000" dirty="0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4000" dirty="0">
                <a:solidFill>
                  <a:srgbClr val="F7DFF4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Lê.</a:t>
            </a:r>
            <a:endParaRPr lang="en-US" sz="4000" dirty="0">
              <a:solidFill>
                <a:srgbClr val="F7DFF4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086B263B-43D1-47D9-8442-600BE88943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369" y="551883"/>
            <a:ext cx="906968" cy="83825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928D088-D198-469B-827B-0A12C14D86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602" y="1181685"/>
            <a:ext cx="898971" cy="8308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0D76BFA-E9CD-4751-AA5D-5773AC3C00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38" y="762155"/>
            <a:ext cx="578562" cy="5347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D2A634D9-55E1-4814-85DE-79941D6B70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51" y="850088"/>
            <a:ext cx="804575" cy="7436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6A1A2283-EF22-45D8-98A3-9F3EFBBD1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0" y="569113"/>
            <a:ext cx="743850" cy="687498"/>
          </a:xfrm>
          <a:prstGeom prst="rect">
            <a:avLst/>
          </a:prstGeom>
        </p:spPr>
      </p:pic>
      <p:pic>
        <p:nvPicPr>
          <p:cNvPr id="2" name="Toy Piano - Wayne Jones">
            <a:hlinkClick r:id="" action="ppaction://media"/>
            <a:extLst>
              <a:ext uri="{FF2B5EF4-FFF2-40B4-BE49-F238E27FC236}">
                <a16:creationId xmlns="" xmlns:a16="http://schemas.microsoft.com/office/drawing/2014/main" id="{37640C0C-6A30-4589-87D6-FD7D7A1AD8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88920" y="2112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1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9500"/>
                            </p:stCondLst>
                            <p:childTnLst>
                              <p:par>
                                <p:cTn id="8" presetID="3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C 0.00704 -0.02292 0.02891 -0.04074 0.03698 -0.03935 C 0.08334 -0.02893 0.10638 0.35023 0.08047 0.72014 C 0.09336 0.53333 0.12956 0.35532 0.15196 0.36019 C 0.17565 0.36528 0.18555 0.55625 0.17305 0.74028 C 0.17917 0.64838 0.19766 0.55602 0.20951 0.55857 C 0.22149 0.56134 0.22709 0.65556 0.22058 0.75069 C 0.22383 0.70278 0.23321 0.66019 0.23894 0.66134 C 0.2444 0.6625 0.2474 0.71065 0.24467 0.75602 C 0.24597 0.73171 0.25065 0.7088 0.25365 0.70949 C 0.25508 0.70972 0.25782 0.73449 0.25625 0.75833 C 0.25704 0.7463 0.25938 0.73472 0.26107 0.73495 C 0.26094 0.73727 0.26315 0.74699 0.26224 0.75972 C 0.26276 0.75324 0.26342 0.74769 0.26498 0.74792 C 0.26472 0.75069 0.26602 0.75394 0.26563 0.75949 C 0.26576 0.75694 0.26602 0.75394 0.26615 0.75116 C 0.26758 0.75139 0.26732 0.7544 0.26732 0.75741 C 0.26901 0.75764 0.26914 0.7544 0.2694 0.75185 C 0.27123 0.75208 0.27097 0.75509 0.2711 0.7581 " pathEditMode="relative" rAng="420000" ptsTypes="AAAAAAAAAAAAAAAAAAA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8" y="3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C 0.00963 -0.02176 0.04349 -0.04236 0.05573 -0.04236 C 0.13086 -0.04236 0.20846 0.29074 0.20846 0.62384 C 0.20846 0.45602 0.24739 0.29074 0.28359 0.29074 C 0.32252 0.29074 0.35872 0.4581 0.35872 0.62384 C 0.35872 0.54097 0.37812 0.45602 0.39765 0.45602 C 0.4168 0.45602 0.43646 0.53842 0.43646 0.62384 C 0.43646 0.58102 0.44622 0.54097 0.45573 0.54097 C 0.46549 0.54097 0.475 0.58356 0.475 0.62384 C 0.475 0.60208 0.47969 0.58102 0.48489 0.58102 C 0.48737 0.58102 0.49466 0.60277 0.49466 0.62384 C 0.49466 0.61319 0.49713 0.60208 0.49922 0.60208 C 0.49922 0.60463 0.50403 0.6125 0.50403 0.62384 C 0.50403 0.61805 0.50403 0.61319 0.50651 0.61319 C 0.50651 0.61574 0.50898 0.61875 0.50898 0.62384 C 0.50898 0.62129 0.50898 0.61805 0.50898 0.61574 C 0.51159 0.61574 0.51159 0.61805 0.51159 0.62129 C 0.51406 0.62129 0.51406 0.61875 0.51406 0.61574 C 0.5168 0.61574 0.5168 0.61805 0.5168 0.62129 " pathEditMode="relative" rAng="0" ptsTypes="AAAAAAAAAAAAAAAAAAA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290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C 0.00989 -0.01783 0.04479 -0.03496 0.05755 -0.03496 C 0.13489 -0.03496 0.2151 0.2405 0.2151 0.5162 C 0.2151 0.37708 0.25508 0.2405 0.29245 0.2405 C 0.33255 0.2405 0.37005 0.37916 0.37005 0.5162 C 0.37005 0.44745 0.38997 0.37708 0.41002 0.37708 C 0.42995 0.37708 0.45013 0.4456 0.45013 0.5162 C 0.45013 0.48078 0.46028 0.44745 0.46992 0.44745 C 0.48008 0.44745 0.48984 0.48287 0.48984 0.5162 C 0.48984 0.49814 0.49466 0.48078 0.5 0.48078 C 0.5026 0.48078 0.51002 0.49861 0.51002 0.5162 C 0.51002 0.50717 0.51263 0.49814 0.51484 0.49814 C 0.51484 0.5 0.51979 0.50671 0.51979 0.5162 C 0.51979 0.51134 0.51979 0.50717 0.52239 0.50717 C 0.52239 0.50949 0.525 0.5118 0.525 0.5162 C 0.525 0.51388 0.525 0.51134 0.525 0.50949 C 0.5276 0.50949 0.5276 0.51134 0.5276 0.51388 C 0.53021 0.51388 0.53021 0.5118 0.53021 0.50949 C 0.53294 0.50949 0.53294 0.51134 0.53294 0.51388 " pathEditMode="relative" rAng="0" ptsTypes="AAAAAAAAAAAAAAAAAAA">
                                      <p:cBhvr>
                                        <p:cTn id="1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41" y="2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C 0.00495 -0.01412 0.02239 -0.02754 0.0289 -0.02754 C 0.06823 -0.02754 0.10846 0.18889 0.10846 0.40556 C 0.10846 0.2963 0.12877 0.18889 0.14778 0.18889 C 0.16797 0.18889 0.18698 0.29769 0.18698 0.40556 C 0.18698 0.35162 0.197 0.2963 0.20703 0.2963 C 0.21732 0.2963 0.22734 0.35 0.22734 0.40556 C 0.22734 0.37755 0.23255 0.35162 0.23763 0.35162 C 0.24258 0.35162 0.24752 0.37917 0.24752 0.40556 C 0.24752 0.39144 0.25013 0.37755 0.2526 0.37755 C 0.25377 0.37755 0.25755 0.39167 0.25755 0.40556 C 0.25755 0.39862 0.25911 0.39144 0.26002 0.39144 C 0.26002 0.39283 0.26263 0.39815 0.26263 0.40556 C 0.26263 0.40186 0.26263 0.39862 0.2638 0.39862 C 0.2638 0.40024 0.26536 0.40232 0.26536 0.40556 C 0.26536 0.40394 0.26536 0.40186 0.26536 0.40024 C 0.26653 0.40024 0.26653 0.40186 0.26653 0.40394 C 0.26784 0.40394 0.26784 0.40232 0.26784 0.40024 C 0.2694 0.40024 0.2694 0.40186 0.2694 0.40394 " pathEditMode="relative" rAng="0" ptsTypes="AAAAAAAAAAAAAAAAAAA">
                                      <p:cBhvr>
                                        <p:cTn id="1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5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22 -1.85185E-6 L 0.07865 0.1456 C 0.06289 0.17662 0.05404 0.22246 0.05404 0.27037 C 0.05404 0.32477 0.06289 0.36806 0.07865 0.39908 L 0.14922 0.5456 " pathEditMode="relative" rAng="0" ptsTypes="AAAAA">
                                      <p:cBhvr>
                                        <p:cTn id="12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6" y="27269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02 2.77556E-17 L 0.06276 0.13264 C 0.05716 0.16088 0.05404 0.20231 0.05404 0.24606 C 0.05404 0.2956 0.05716 0.33542 0.06276 0.36319 L 0.08802 0.49676 " pathEditMode="relative" rAng="0" ptsTypes="AAAAA">
                                      <p:cBhvr>
                                        <p:cTn id="1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24838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7.40741E-7 L 0.05495 0.12708 C 0.0543 0.1537 0.05404 0.19421 0.05404 0.23588 C 0.05404 0.2838 0.0543 0.32153 0.05495 0.34815 L 0.05782 0.47662 " pathEditMode="relative" rAng="0" ptsTypes="AAAAA">
                                      <p:cBhvr>
                                        <p:cTn id="1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3819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185 -3.7037E-7 L -0.0414 0.1081 C 0.0194 0.13102 0.05404 0.16528 0.05404 0.20093 C 0.05404 0.24167 0.0194 0.27407 -0.0414 0.29676 L -0.31185 0.40602 " pathEditMode="relative" rAng="0" ptsTypes="AAAAA">
                                      <p:cBhvr>
                                        <p:cTn id="1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4" y="20301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96 3.33333E-6 L -0.05104 0.12777 C 0.01602 0.15463 0.05404 0.19514 0.05404 0.23727 C 0.05404 0.28518 0.01602 0.32361 -0.05104 0.35046 L -0.34896 0.47916 " pathEditMode="relative" rAng="0" ptsTypes="AAAAA">
                                      <p:cBhvr>
                                        <p:cTn id="1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3" y="2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9" grpId="2" animBg="1"/>
      <p:bldP spid="13" grpId="0" animBg="1"/>
      <p:bldP spid="13" grpId="2" animBg="1"/>
      <p:bldP spid="14" grpId="0" animBg="1"/>
      <p:bldP spid="14" grpId="2" animBg="1"/>
      <p:bldP spid="15" grpId="0" animBg="1"/>
      <p:bldP spid="15" grpId="2" animBg="1"/>
      <p:bldP spid="8" grpId="0" animBg="1"/>
      <p:bldP spid="8" grpId="1" animBg="1"/>
      <p:bldP spid="20" grpId="0" animBg="1"/>
      <p:bldP spid="20" grpId="1" animBg="1"/>
      <p:bldP spid="23" grpId="0" animBg="1"/>
      <p:bldP spid="23" grpId="1" animBg="1"/>
      <p:bldP spid="6" grpId="0" animBg="1"/>
      <p:bldP spid="6" grpId="1" animBg="1"/>
      <p:bldP spid="24" grpId="0" animBg="1"/>
      <p:bldP spid="24" grpId="1" animBg="1"/>
      <p:bldP spid="21" grpId="0" animBg="1"/>
      <p:bldP spid="21" grpId="1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93DB4C3-779F-4F06-BA79-BD3A0E0CE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0" y="753864"/>
            <a:ext cx="10128913" cy="54147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文本框 3">
            <a:extLst>
              <a:ext uri="{FF2B5EF4-FFF2-40B4-BE49-F238E27FC236}">
                <a16:creationId xmlns="" xmlns:a16="http://schemas.microsoft.com/office/drawing/2014/main" id="{7E3F17A4-72AA-425B-AFF8-95F918F01962}"/>
              </a:ext>
            </a:extLst>
          </p:cNvPr>
          <p:cNvSpPr txBox="1"/>
          <p:nvPr/>
        </p:nvSpPr>
        <p:spPr>
          <a:xfrm>
            <a:off x="2592702" y="2688550"/>
            <a:ext cx="7311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i="1" dirty="0" err="1">
                <a:solidFill>
                  <a:srgbClr val="FFFF00"/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Bài</a:t>
            </a:r>
            <a:r>
              <a:rPr lang="en-US" altLang="zh-CN" sz="5400" i="1" dirty="0">
                <a:solidFill>
                  <a:srgbClr val="FFFF00"/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 35:  </a:t>
            </a:r>
            <a:r>
              <a:rPr lang="en-US" altLang="zh-CN" sz="5400" b="1" i="1" dirty="0" err="1">
                <a:solidFill>
                  <a:srgbClr val="FFFF00"/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Chữ</a:t>
            </a:r>
            <a:r>
              <a:rPr lang="en-US" altLang="zh-CN" sz="5400" b="1" i="1" dirty="0">
                <a:solidFill>
                  <a:srgbClr val="FFFF00"/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5400" b="1" i="1" dirty="0" err="1">
                <a:solidFill>
                  <a:srgbClr val="FFFF00"/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hoa</a:t>
            </a:r>
            <a:endParaRPr lang="zh-CN" altLang="en-US" sz="5400" b="1" i="1" dirty="0">
              <a:solidFill>
                <a:srgbClr val="FFFF00"/>
              </a:solidFill>
              <a:latin typeface="+mj-lt"/>
              <a:ea typeface="小白" panose="02010601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AA4AA3C-93EA-46C0-A016-F86C056E2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" y="826352"/>
            <a:ext cx="10499678" cy="5205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hape 233">
            <a:extLst>
              <a:ext uri="{FF2B5EF4-FFF2-40B4-BE49-F238E27FC236}">
                <a16:creationId xmlns="" xmlns:a16="http://schemas.microsoft.com/office/drawing/2014/main" id="{B29369FC-01E8-4FAB-A739-4D5C5A57C2D7}"/>
              </a:ext>
            </a:extLst>
          </p:cNvPr>
          <p:cNvSpPr/>
          <p:nvPr/>
        </p:nvSpPr>
        <p:spPr>
          <a:xfrm>
            <a:off x="2110269" y="3257391"/>
            <a:ext cx="6604918" cy="728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742950" indent="-742950" defTabSz="412750" hangingPunct="0">
              <a:buAutoNum type="arabicPeriod"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4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KHÁM PHÁ</a:t>
            </a:r>
            <a:endParaRPr sz="4400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02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AEDBA9C-FF87-4192-B746-AE03FF430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533"/>
            <a:ext cx="12192000" cy="6380485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19FA4E1-2C1F-435A-BAEA-27EC1ACFA9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E5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74" t="45916" r="41993" b="34059"/>
          <a:stretch/>
        </p:blipFill>
        <p:spPr>
          <a:xfrm>
            <a:off x="3147757" y="2616730"/>
            <a:ext cx="5786060" cy="1606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CF46BB4-DEC0-45D4-A448-80FF736276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41" t="27430" r="34794" b="52736"/>
          <a:stretch/>
        </p:blipFill>
        <p:spPr>
          <a:xfrm>
            <a:off x="3043253" y="453801"/>
            <a:ext cx="6105494" cy="1062951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0246F98-21D3-4179-95B4-8EA16D0FC4C3}"/>
              </a:ext>
            </a:extLst>
          </p:cNvPr>
          <p:cNvSpPr txBox="1"/>
          <p:nvPr/>
        </p:nvSpPr>
        <p:spPr>
          <a:xfrm>
            <a:off x="3287923" y="2819694"/>
            <a:ext cx="1555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1123758-19AD-4F61-9DCF-BDDEBD368BFD}"/>
              </a:ext>
            </a:extLst>
          </p:cNvPr>
          <p:cNvSpPr txBox="1"/>
          <p:nvPr/>
        </p:nvSpPr>
        <p:spPr>
          <a:xfrm>
            <a:off x="4384612" y="2802966"/>
            <a:ext cx="1555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DEFC5EB-CADC-4C07-8BD6-90A2EB8FA6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5" y="2586749"/>
            <a:ext cx="2301922" cy="21580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4FE049D-100D-4975-8732-5E5F262D6E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6" t="32838" r="14297" b="31073"/>
          <a:stretch/>
        </p:blipFill>
        <p:spPr>
          <a:xfrm>
            <a:off x="772872" y="2795211"/>
            <a:ext cx="11379673" cy="1949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75C8394-513F-473A-8823-73AF43855A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3" t="23077" r="72629" b="63419"/>
          <a:stretch/>
        </p:blipFill>
        <p:spPr>
          <a:xfrm>
            <a:off x="39455" y="2062707"/>
            <a:ext cx="2993100" cy="831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6884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00833 L -2.70833E-6 -0.2416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0833 L -3.54167E-6 -0.241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833 L 2.5E-6 -0.2416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E0BD206-5ED0-4534-A7D0-9F2154B01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5" y="985378"/>
            <a:ext cx="10499678" cy="5205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hape 233">
            <a:extLst>
              <a:ext uri="{FF2B5EF4-FFF2-40B4-BE49-F238E27FC236}">
                <a16:creationId xmlns="" xmlns:a16="http://schemas.microsoft.com/office/drawing/2014/main" id="{B29369FC-01E8-4FAB-A739-4D5C5A57C2D7}"/>
              </a:ext>
            </a:extLst>
          </p:cNvPr>
          <p:cNvSpPr/>
          <p:nvPr/>
        </p:nvSpPr>
        <p:spPr>
          <a:xfrm>
            <a:off x="1545759" y="3112720"/>
            <a:ext cx="4969564" cy="1168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54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2. LUYỆN TẬP</a:t>
            </a:r>
            <a:endParaRPr sz="5400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2057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D8D1079-3581-4CDB-BFAF-59DFC51517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t="535" r="15794" b="20199"/>
          <a:stretch/>
        </p:blipFill>
        <p:spPr>
          <a:xfrm>
            <a:off x="0" y="457670"/>
            <a:ext cx="12192000" cy="64003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239D79A-7A0D-4906-B1F8-6DF2E14389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6" t="40796" r="28320" b="6467"/>
          <a:stretch/>
        </p:blipFill>
        <p:spPr>
          <a:xfrm>
            <a:off x="3370101" y="457670"/>
            <a:ext cx="7004374" cy="5724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807AD18-DA9E-45BB-AF1E-B73D71E0F9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43" t="4303" r="76255" b="89429"/>
          <a:stretch/>
        </p:blipFill>
        <p:spPr>
          <a:xfrm>
            <a:off x="86436" y="579207"/>
            <a:ext cx="2093844" cy="6909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62EA8E2-12AA-4590-A177-3B755746C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3" t="8892" r="12501" b="7523"/>
          <a:stretch/>
        </p:blipFill>
        <p:spPr>
          <a:xfrm>
            <a:off x="2674533" y="457670"/>
            <a:ext cx="8697749" cy="64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791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3534</TotalTime>
  <Words>327</Words>
  <Application>Microsoft Office PowerPoint</Application>
  <PresentationFormat>Custom</PresentationFormat>
  <Paragraphs>55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宋体</vt:lpstr>
      <vt:lpstr>小白</vt:lpstr>
      <vt:lpstr>字魂17号-萌趣果冻体</vt:lpstr>
      <vt:lpstr>UTM Avo</vt:lpstr>
      <vt:lpstr>Lato Regular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Dang Le Phan Danh</cp:lastModifiedBy>
  <cp:revision>78</cp:revision>
  <dcterms:created xsi:type="dcterms:W3CDTF">2021-11-01T08:16:43Z</dcterms:created>
  <dcterms:modified xsi:type="dcterms:W3CDTF">2022-10-28T06:50:14Z</dcterms:modified>
</cp:coreProperties>
</file>