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99" r:id="rId2"/>
    <p:sldId id="304" r:id="rId3"/>
    <p:sldId id="326" r:id="rId4"/>
    <p:sldId id="327" r:id="rId5"/>
    <p:sldId id="329" r:id="rId6"/>
    <p:sldId id="330" r:id="rId7"/>
    <p:sldId id="331" r:id="rId8"/>
    <p:sldId id="335" r:id="rId9"/>
    <p:sldId id="333" r:id="rId10"/>
    <p:sldId id="303" r:id="rId11"/>
    <p:sldId id="334" r:id="rId12"/>
    <p:sldId id="292" r:id="rId13"/>
    <p:sldId id="337" r:id="rId14"/>
  </p:sldIdLst>
  <p:sldSz cx="12192000" cy="6858000"/>
  <p:notesSz cx="6858000" cy="9144000"/>
  <p:embeddedFontLst>
    <p:embeddedFont>
      <p:font typeface="HP001 4 hàng 2 ô ly" pitchFamily="34" charset="0"/>
      <p:bold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UTM Avo" pitchFamily="18" charset="0"/>
      <p:regular r:id="rId21"/>
      <p:bold r:id="rId22"/>
      <p:italic r:id="rId23"/>
      <p:boldItalic r:id="rId24"/>
    </p:embeddedFont>
    <p:embeddedFont>
      <p:font typeface="Cambria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=""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F00FF"/>
    <a:srgbClr val="F5D5EA"/>
    <a:srgbClr val="FF7707"/>
    <a:srgbClr val="FF8119"/>
    <a:srgbClr val="FFAF6C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7" autoAdjust="0"/>
    <p:restoredTop sz="94660"/>
  </p:normalViewPr>
  <p:slideViewPr>
    <p:cSldViewPr snapToGrid="0">
      <p:cViewPr>
        <p:scale>
          <a:sx n="60" d="100"/>
          <a:sy n="60" d="100"/>
        </p:scale>
        <p:origin x="-82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8833-D420-470B-9419-84E631566F7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40B2-DCB4-4254-8B63-FAB0651AD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88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99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6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6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4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649" r:id="rId10"/>
    <p:sldLayoutId id="2147483743" r:id="rId11"/>
    <p:sldLayoutId id="2147483654" r:id="rId12"/>
    <p:sldLayoutId id="2147483655" r:id="rId13"/>
    <p:sldLayoutId id="21474837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gif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image" Target="../media/image23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075109-1A36-4461-8DD7-A05DCD458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"/>
          <a:stretch/>
        </p:blipFill>
        <p:spPr>
          <a:xfrm>
            <a:off x="0" y="545691"/>
            <a:ext cx="12192000" cy="61795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9131" y="3635478"/>
            <a:ext cx="7960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E95776-06D6-4B3E-B07C-F4589D4D78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47" y="266203"/>
            <a:ext cx="1881106" cy="1764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C3C522-09D3-4FE9-AD92-A7FB42A71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129" y="1054447"/>
            <a:ext cx="1214648" cy="79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BFA0DF-A5B4-4CB0-864A-B8F728329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93" y="332508"/>
            <a:ext cx="1811668" cy="1182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C70746-8E4A-4750-9C95-EFD9F73A45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79" y="433284"/>
            <a:ext cx="1881106" cy="7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96296E-6 L 0.00157 -0.23449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1736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049693-80EF-44EF-ADAD-766D92876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30" y="77215"/>
            <a:ext cx="5623721" cy="979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5F5EAA-151C-4ADC-B6FD-D33893516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15" y="-62175"/>
            <a:ext cx="721331" cy="1068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27E7BA-8AAD-42A3-BD28-9211683B3C38}"/>
              </a:ext>
            </a:extLst>
          </p:cNvPr>
          <p:cNvSpPr txBox="1"/>
          <p:nvPr/>
        </p:nvSpPr>
        <p:spPr>
          <a:xfrm>
            <a:off x="4801086" y="243806"/>
            <a:ext cx="394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Hướng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dẫn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viết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62E15A1-B5D2-4776-A9C9-9189814E2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t="79361" r="62304" b="9024"/>
          <a:stretch/>
        </p:blipFill>
        <p:spPr>
          <a:xfrm>
            <a:off x="1166649" y="1942716"/>
            <a:ext cx="9686120" cy="4268898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66727" y="634182"/>
            <a:ext cx="12125273" cy="6047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F6EEF3-BBDD-40F8-AECA-84F20A140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519666"/>
            <a:ext cx="5623721" cy="9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B2A3D9-0317-412B-8BF6-63702D702BAF}"/>
              </a:ext>
            </a:extLst>
          </p:cNvPr>
          <p:cNvSpPr txBox="1"/>
          <p:nvPr/>
        </p:nvSpPr>
        <p:spPr>
          <a:xfrm>
            <a:off x="3939318" y="634182"/>
            <a:ext cx="344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Viết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bảng</a:t>
            </a:r>
            <a:r>
              <a:rPr lang="en-US" sz="3600" dirty="0">
                <a:solidFill>
                  <a:srgbClr val="0070C0"/>
                </a:solidFill>
              </a:rPr>
              <a:t> con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E6E71E-6295-4381-82EB-D5361A400AAF}"/>
              </a:ext>
            </a:extLst>
          </p:cNvPr>
          <p:cNvSpPr txBox="1"/>
          <p:nvPr/>
        </p:nvSpPr>
        <p:spPr>
          <a:xfrm>
            <a:off x="3193774" y="4195613"/>
            <a:ext cx="3379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quà</a:t>
            </a:r>
            <a:endParaRPr lang="en-US" sz="60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D8C4A4-DFFD-42F2-9CBB-39E05ADC4F9D}"/>
              </a:ext>
            </a:extLst>
          </p:cNvPr>
          <p:cNvSpPr txBox="1"/>
          <p:nvPr/>
        </p:nvSpPr>
        <p:spPr>
          <a:xfrm>
            <a:off x="3127513" y="2461064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ch</a:t>
            </a:r>
            <a:r>
              <a:rPr lang="en-US" sz="54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59D01B-1343-4F46-992A-1E34C4ED6A10}"/>
              </a:ext>
            </a:extLst>
          </p:cNvPr>
          <p:cNvSpPr txBox="1"/>
          <p:nvPr/>
        </p:nvSpPr>
        <p:spPr>
          <a:xfrm>
            <a:off x="5366666" y="2461064"/>
            <a:ext cx="3379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qu</a:t>
            </a:r>
            <a:r>
              <a:rPr lang="en-US" sz="54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338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027773-4EF3-4182-BB2F-CD0781650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7247" r="334" b="2561"/>
          <a:stretch/>
        </p:blipFill>
        <p:spPr>
          <a:xfrm>
            <a:off x="0" y="440286"/>
            <a:ext cx="12192000" cy="6417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4343" y="2055528"/>
            <a:ext cx="645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</a:rPr>
              <a:t>Viết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vở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luyện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viết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35C12E-D5A8-40DB-8995-D664D8D75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36" y="3001589"/>
            <a:ext cx="1699829" cy="1295108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xmlns="" id="{751DEE33-C73F-460E-9CCF-2BD6E168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4189" y="3001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57779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254051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573E63-F2B7-4AE5-9B9F-DA85A7A7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2" y="603080"/>
            <a:ext cx="9939130" cy="569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7E3F17A4-72AA-425B-AFF8-95F918F01962}"/>
              </a:ext>
            </a:extLst>
          </p:cNvPr>
          <p:cNvSpPr txBox="1"/>
          <p:nvPr/>
        </p:nvSpPr>
        <p:spPr>
          <a:xfrm>
            <a:off x="1987825" y="2575508"/>
            <a:ext cx="8322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5400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14: 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v,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ve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y, y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tá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ch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qu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chia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quà</a:t>
            </a:r>
            <a:endParaRPr lang="zh-CN" altLang="en-US" sz="5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9EA684-C659-44DE-B790-76F54DE009AE}"/>
              </a:ext>
            </a:extLst>
          </p:cNvPr>
          <p:cNvSpPr txBox="1"/>
          <p:nvPr/>
        </p:nvSpPr>
        <p:spPr>
          <a:xfrm>
            <a:off x="1693489" y="1240103"/>
            <a:ext cx="8805015" cy="121000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 err="1">
                <a:solidFill>
                  <a:schemeClr val="bg1"/>
                </a:solidFill>
                <a:cs typeface="Calibri" panose="020F0502020204030204" pitchFamily="34" charset="0"/>
              </a:rPr>
              <a:t>Tập</a:t>
            </a:r>
            <a:r>
              <a:rPr lang="en-US" sz="5400" i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cs typeface="Calibri" panose="020F0502020204030204" pitchFamily="34" charset="0"/>
              </a:rPr>
              <a:t>viết</a:t>
            </a:r>
            <a:endParaRPr lang="en-US" sz="5400" i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96D4B1-9358-4F3B-8E03-155A11CF4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35" y="373692"/>
            <a:ext cx="6650202" cy="5786150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778097" y="2461479"/>
            <a:ext cx="5157388" cy="101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65BE04-4176-4AC1-8AA4-44B1BBE3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283" y="1721808"/>
            <a:ext cx="426895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AEB9C0-7148-4C53-9AD4-58FCBCBAC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36717" r="27039" b="36476"/>
          <a:stretch/>
        </p:blipFill>
        <p:spPr>
          <a:xfrm>
            <a:off x="1124209" y="1472362"/>
            <a:ext cx="10484740" cy="23456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515EB1-5A33-4060-9DFC-C46456B66E7B}"/>
              </a:ext>
            </a:extLst>
          </p:cNvPr>
          <p:cNvGrpSpPr/>
          <p:nvPr/>
        </p:nvGrpSpPr>
        <p:grpSpPr>
          <a:xfrm>
            <a:off x="3554719" y="311729"/>
            <a:ext cx="5623721" cy="979514"/>
            <a:chOff x="3554719" y="311729"/>
            <a:chExt cx="5623721" cy="979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92EA16-F2E2-4B6B-9221-154E8D23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19" y="311729"/>
              <a:ext cx="5623721" cy="9795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C733FDB-EE6B-4A49-8AFC-9B0599755F2D}"/>
                </a:ext>
              </a:extLst>
            </p:cNvPr>
            <p:cNvSpPr txBox="1"/>
            <p:nvPr/>
          </p:nvSpPr>
          <p:spPr>
            <a:xfrm>
              <a:off x="4293705" y="364085"/>
              <a:ext cx="4505738" cy="707886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</a:t>
              </a:r>
              <a:r>
                <a:rPr lang="en-US" sz="4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4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viết</a:t>
              </a:r>
              <a:endPara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C8B049A-D4AF-4E62-8246-B6F05F1EFC73}"/>
              </a:ext>
            </a:extLst>
          </p:cNvPr>
          <p:cNvGrpSpPr/>
          <p:nvPr/>
        </p:nvGrpSpPr>
        <p:grpSpPr>
          <a:xfrm>
            <a:off x="1124209" y="3817996"/>
            <a:ext cx="9901161" cy="2170398"/>
            <a:chOff x="1124209" y="3644236"/>
            <a:chExt cx="9901161" cy="21703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F2B1D9C-3F12-4C4A-8973-3F0ABE764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1" t="37414" r="67961" b="37079"/>
            <a:stretch/>
          </p:blipFill>
          <p:spPr>
            <a:xfrm>
              <a:off x="3917819" y="3718052"/>
              <a:ext cx="1927642" cy="20965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DD609CF-14C1-4F0D-810B-BCF174756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0" t="38409" r="36637" b="38430"/>
            <a:stretch/>
          </p:blipFill>
          <p:spPr>
            <a:xfrm>
              <a:off x="1124209" y="3718052"/>
              <a:ext cx="2979244" cy="2020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6BDC08A-3436-42F8-8BFE-2F60AB7F7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0" t="36717" r="50456" b="39261"/>
            <a:stretch/>
          </p:blipFill>
          <p:spPr>
            <a:xfrm>
              <a:off x="5466927" y="3644236"/>
              <a:ext cx="1858296" cy="210195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8212EBD-3866-413E-B206-1AA84DF3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" t="82194" r="63905" b="9653"/>
            <a:stretch/>
          </p:blipFill>
          <p:spPr>
            <a:xfrm>
              <a:off x="6396075" y="3770384"/>
              <a:ext cx="4629295" cy="1946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06858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3193F62-7BB5-4E9D-AF23-20F9448239EF}"/>
              </a:ext>
            </a:extLst>
          </p:cNvPr>
          <p:cNvGrpSpPr/>
          <p:nvPr/>
        </p:nvGrpSpPr>
        <p:grpSpPr>
          <a:xfrm>
            <a:off x="3669542" y="94608"/>
            <a:ext cx="5623721" cy="979514"/>
            <a:chOff x="3414312" y="457525"/>
            <a:chExt cx="5623721" cy="9795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954A385-2DFD-4F82-80E3-88F1F663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312" y="457525"/>
              <a:ext cx="5623721" cy="9795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DC4861F-DD50-481D-89A7-ACAC9E45D6DB}"/>
                </a:ext>
              </a:extLst>
            </p:cNvPr>
            <p:cNvSpPr txBox="1"/>
            <p:nvPr/>
          </p:nvSpPr>
          <p:spPr>
            <a:xfrm>
              <a:off x="4048457" y="607258"/>
              <a:ext cx="4376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C00000"/>
                  </a:solidFill>
                </a:rPr>
                <a:t>Nhận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xét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bài</a:t>
              </a:r>
              <a:r>
                <a:rPr lang="en-US" sz="3200" dirty="0">
                  <a:solidFill>
                    <a:srgbClr val="C00000"/>
                  </a:solidFill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</a:rPr>
                <a:t>viết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00A776-549B-439F-B155-BB3903841B62}"/>
              </a:ext>
            </a:extLst>
          </p:cNvPr>
          <p:cNvSpPr txBox="1"/>
          <p:nvPr/>
        </p:nvSpPr>
        <p:spPr>
          <a:xfrm>
            <a:off x="787809" y="2492104"/>
            <a:ext cx="11143635" cy="354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</a:rPr>
              <a:t>Chia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thành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tương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ứng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với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: v, y, </a:t>
            </a:r>
            <a:r>
              <a:rPr lang="en-US" sz="2400" dirty="0" err="1">
                <a:ln w="0"/>
              </a:rPr>
              <a:t>ch</a:t>
            </a:r>
            <a:r>
              <a:rPr lang="en-US" sz="2400" dirty="0">
                <a:ln w="0"/>
              </a:rPr>
              <a:t>, qu. Sau </a:t>
            </a:r>
            <a:r>
              <a:rPr lang="en-US" sz="2400" dirty="0" err="1">
                <a:ln w="0"/>
              </a:rPr>
              <a:t>thời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gian</a:t>
            </a:r>
            <a:r>
              <a:rPr lang="en-US" sz="2400" dirty="0">
                <a:ln w="0"/>
              </a:rPr>
              <a:t> 3 </a:t>
            </a:r>
            <a:r>
              <a:rPr lang="en-US" sz="2400" dirty="0" err="1">
                <a:ln w="0"/>
              </a:rPr>
              <a:t>phút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mỗi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sẽ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cử</a:t>
            </a:r>
            <a:r>
              <a:rPr lang="en-US" sz="2400" dirty="0">
                <a:ln w="0"/>
              </a:rPr>
              <a:t> 1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lần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lượt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đứng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lên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trước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đóng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vai</a:t>
            </a:r>
            <a:r>
              <a:rPr lang="en-US" sz="2400" dirty="0">
                <a:ln w="0"/>
              </a:rPr>
              <a:t> con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quan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sát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rồi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giới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thiệu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về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bản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thân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mình</a:t>
            </a:r>
            <a:r>
              <a:rPr lang="en-US" sz="2400" dirty="0">
                <a:ln w="0"/>
              </a:rPr>
              <a:t> (v, y, </a:t>
            </a:r>
            <a:r>
              <a:rPr lang="en-US" sz="2400" dirty="0" err="1">
                <a:ln w="0"/>
              </a:rPr>
              <a:t>ch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qu</a:t>
            </a:r>
            <a:r>
              <a:rPr lang="en-US" sz="2400" dirty="0">
                <a:ln w="0"/>
              </a:rPr>
              <a:t>) </a:t>
            </a:r>
            <a:r>
              <a:rPr lang="en-US" sz="2400" dirty="0" err="1">
                <a:ln w="0"/>
              </a:rPr>
              <a:t>về</a:t>
            </a:r>
            <a:r>
              <a:rPr lang="en-US" sz="2400" dirty="0">
                <a:ln w="0"/>
              </a:rPr>
              <a:t>: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Độ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cao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,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cách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viết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chữ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.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khả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năng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kết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hợp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</a:rPr>
              <a:t>với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bạn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chữ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khác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và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dấu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thanh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tạo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thành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tiếng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có</a:t>
            </a:r>
            <a:r>
              <a:rPr lang="en-US" sz="2400" i="1" dirty="0">
                <a:ln w="0"/>
              </a:rPr>
              <a:t> </a:t>
            </a:r>
            <a:r>
              <a:rPr lang="en-US" sz="2400" i="1" dirty="0" err="1">
                <a:ln w="0"/>
              </a:rPr>
              <a:t>nghĩa</a:t>
            </a:r>
            <a:r>
              <a:rPr lang="en-US" sz="2400" i="1" dirty="0">
                <a:ln w="0"/>
              </a:rPr>
              <a:t>.</a:t>
            </a:r>
            <a:endParaRPr lang="en-US" sz="2400" dirty="0">
              <a:ln w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giới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thiệu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rõ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ràng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chính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xác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nhất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chiến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thắng</a:t>
            </a:r>
            <a:r>
              <a:rPr lang="en-US" sz="2400" dirty="0">
                <a:ln w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EDC4FB9-4C7D-47A9-A2E5-E22E3FFD751B}"/>
              </a:ext>
            </a:extLst>
          </p:cNvPr>
          <p:cNvGrpSpPr/>
          <p:nvPr/>
        </p:nvGrpSpPr>
        <p:grpSpPr>
          <a:xfrm>
            <a:off x="2560621" y="1358325"/>
            <a:ext cx="7841559" cy="1481218"/>
            <a:chOff x="61344" y="1793126"/>
            <a:chExt cx="7998648" cy="1481218"/>
          </a:xfrm>
        </p:grpSpPr>
        <p:sp>
          <p:nvSpPr>
            <p:cNvPr id="10" name="Ribbon: Tilted Down 9">
              <a:extLst>
                <a:ext uri="{FF2B5EF4-FFF2-40B4-BE49-F238E27FC236}">
                  <a16:creationId xmlns:a16="http://schemas.microsoft.com/office/drawing/2014/main" xmlns="" id="{A7683FB4-C854-4640-BC17-E5056F120BFF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4053"/>
                <a:gd name="adj2" fmla="val 63543"/>
              </a:avLst>
            </a:prstGeom>
            <a:solidFill>
              <a:srgbClr val="F5D5EA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9AC0411-15D9-434D-BE69-D7D2A2F3A4E9}"/>
                </a:ext>
              </a:extLst>
            </p:cNvPr>
            <p:cNvSpPr txBox="1"/>
            <p:nvPr/>
          </p:nvSpPr>
          <p:spPr>
            <a:xfrm>
              <a:off x="1817505" y="2013171"/>
              <a:ext cx="4486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là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chữ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A1183B-9B6A-4487-B0D1-555B6BDED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510" y="1357276"/>
            <a:ext cx="1457850" cy="145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626DD5-A3CC-4864-867C-BB180CA5E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42" y="1319467"/>
            <a:ext cx="1457850" cy="14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2C8D18-F5D4-42CE-B563-C72CC012F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010"/>
            <a:ext cx="12126067" cy="64589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97D3D3-B167-4C28-A4B3-E87255D9F514}"/>
              </a:ext>
            </a:extLst>
          </p:cNvPr>
          <p:cNvGrpSpPr/>
          <p:nvPr/>
        </p:nvGrpSpPr>
        <p:grpSpPr>
          <a:xfrm>
            <a:off x="1456980" y="445310"/>
            <a:ext cx="9371863" cy="1312606"/>
            <a:chOff x="61344" y="1793126"/>
            <a:chExt cx="7998648" cy="1481218"/>
          </a:xfrm>
          <a:solidFill>
            <a:srgbClr val="F5D5EA"/>
          </a:solidFill>
        </p:grpSpPr>
        <p:sp>
          <p:nvSpPr>
            <p:cNvPr id="9" name="Ribbon: Tilted Down 8">
              <a:extLst>
                <a:ext uri="{FF2B5EF4-FFF2-40B4-BE49-F238E27FC236}">
                  <a16:creationId xmlns:a16="http://schemas.microsoft.com/office/drawing/2014/main" xmlns="" id="{BB20DB5E-8754-4F56-A387-1ED57E6DEB1A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6087"/>
                <a:gd name="adj2" fmla="val 63543"/>
              </a:avLst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E732C5C-FA2E-4E7D-BAEE-9C93136B6BE3}"/>
                </a:ext>
              </a:extLst>
            </p:cNvPr>
            <p:cNvSpPr txBox="1"/>
            <p:nvPr/>
          </p:nvSpPr>
          <p:spPr>
            <a:xfrm>
              <a:off x="1817505" y="2013171"/>
              <a:ext cx="4486327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là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chữ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0F0E47F-4920-4906-8052-F402BCDA7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17" y="328949"/>
            <a:ext cx="1457850" cy="1457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F3FC84A-8BF0-4913-8078-47094F541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42" y="945076"/>
            <a:ext cx="3209925" cy="4286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247122B-23D3-4774-B445-944681EBE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36" y="218838"/>
            <a:ext cx="1457850" cy="1457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3AA9286-4BD1-4AFE-846D-8B100EF8ACAF}"/>
              </a:ext>
            </a:extLst>
          </p:cNvPr>
          <p:cNvGrpSpPr/>
          <p:nvPr/>
        </p:nvGrpSpPr>
        <p:grpSpPr>
          <a:xfrm>
            <a:off x="8955991" y="2664605"/>
            <a:ext cx="2830422" cy="2448538"/>
            <a:chOff x="8822043" y="1416807"/>
            <a:chExt cx="2830422" cy="24485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0B9A34FE-8343-429E-9D02-52810C65DD4C}"/>
                </a:ext>
              </a:extLst>
            </p:cNvPr>
            <p:cNvGrpSpPr/>
            <p:nvPr/>
          </p:nvGrpSpPr>
          <p:grpSpPr>
            <a:xfrm>
              <a:off x="8822043" y="2474305"/>
              <a:ext cx="2830422" cy="1391040"/>
              <a:chOff x="7176862" y="2605134"/>
              <a:chExt cx="2557213" cy="128482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F1FF6306-CD35-4A78-BBDF-A2C8F4A01A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1" t="37414" r="68895" b="38007"/>
              <a:stretch/>
            </p:blipFill>
            <p:spPr>
              <a:xfrm>
                <a:off x="7176862" y="2605134"/>
                <a:ext cx="1092471" cy="128482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20CCDB7A-C62D-4CA8-8396-4541941E9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33" t="82369" r="63043" b="9552"/>
              <a:stretch/>
            </p:blipFill>
            <p:spPr>
              <a:xfrm>
                <a:off x="8245834" y="2685581"/>
                <a:ext cx="1488241" cy="1202796"/>
              </a:xfrm>
              <a:prstGeom prst="rect">
                <a:avLst/>
              </a:prstGeom>
            </p:spPr>
          </p:pic>
        </p:grpSp>
        <p:sp>
          <p:nvSpPr>
            <p:cNvPr id="15" name="Star: 8 Points 14">
              <a:extLst>
                <a:ext uri="{FF2B5EF4-FFF2-40B4-BE49-F238E27FC236}">
                  <a16:creationId xmlns:a16="http://schemas.microsoft.com/office/drawing/2014/main" xmlns="" id="{06806B6C-0A67-4DE5-ACD7-51504C3CFA84}"/>
                </a:ext>
              </a:extLst>
            </p:cNvPr>
            <p:cNvSpPr/>
            <p:nvPr/>
          </p:nvSpPr>
          <p:spPr>
            <a:xfrm>
              <a:off x="9204752" y="1416807"/>
              <a:ext cx="1972063" cy="1312606"/>
            </a:xfrm>
            <a:prstGeom prst="star8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3787803-83CE-4079-BE6D-F74B5B9233B3}"/>
              </a:ext>
            </a:extLst>
          </p:cNvPr>
          <p:cNvGrpSpPr/>
          <p:nvPr/>
        </p:nvGrpSpPr>
        <p:grpSpPr>
          <a:xfrm>
            <a:off x="2610199" y="2682505"/>
            <a:ext cx="2891685" cy="2377703"/>
            <a:chOff x="2864421" y="2466802"/>
            <a:chExt cx="2891685" cy="237770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D1B6DE63-F5F1-46AB-8CB3-8B3B0246D47F}"/>
                </a:ext>
              </a:extLst>
            </p:cNvPr>
            <p:cNvGrpSpPr/>
            <p:nvPr/>
          </p:nvGrpSpPr>
          <p:grpSpPr>
            <a:xfrm>
              <a:off x="2864421" y="3450328"/>
              <a:ext cx="2891685" cy="1394177"/>
              <a:chOff x="2862150" y="3458754"/>
              <a:chExt cx="2891685" cy="139417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8C23C0F-7FE4-406F-99EF-61EA790B6A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18" t="39960" r="44887" b="39716"/>
              <a:stretch/>
            </p:blipFill>
            <p:spPr>
              <a:xfrm>
                <a:off x="2862150" y="3460244"/>
                <a:ext cx="1215663" cy="139268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7F0598DD-1130-4D01-A2A1-5B3B35622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26" t="39979" r="32038" b="39600"/>
              <a:stretch/>
            </p:blipFill>
            <p:spPr>
              <a:xfrm>
                <a:off x="3850256" y="3458754"/>
                <a:ext cx="1903579" cy="1394177"/>
              </a:xfrm>
              <a:prstGeom prst="rect">
                <a:avLst/>
              </a:prstGeom>
            </p:spPr>
          </p:pic>
        </p:grpSp>
        <p:sp>
          <p:nvSpPr>
            <p:cNvPr id="12" name="Star: 8 Points 11">
              <a:extLst>
                <a:ext uri="{FF2B5EF4-FFF2-40B4-BE49-F238E27FC236}">
                  <a16:creationId xmlns:a16="http://schemas.microsoft.com/office/drawing/2014/main" xmlns="" id="{AB1CEE30-45D0-4FC0-87CD-CBEECA7D4008}"/>
                </a:ext>
              </a:extLst>
            </p:cNvPr>
            <p:cNvSpPr/>
            <p:nvPr/>
          </p:nvSpPr>
          <p:spPr>
            <a:xfrm>
              <a:off x="3356726" y="2466802"/>
              <a:ext cx="1972063" cy="1312606"/>
            </a:xfrm>
            <a:prstGeom prst="star8">
              <a:avLst/>
            </a:prstGeom>
            <a:solidFill>
              <a:srgbClr val="F5D5EA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511D41D-495F-4B5B-93B5-188D9FA45230}"/>
              </a:ext>
            </a:extLst>
          </p:cNvPr>
          <p:cNvGrpSpPr/>
          <p:nvPr/>
        </p:nvGrpSpPr>
        <p:grpSpPr>
          <a:xfrm>
            <a:off x="334125" y="1817322"/>
            <a:ext cx="2045624" cy="2121329"/>
            <a:chOff x="354526" y="760504"/>
            <a:chExt cx="2045624" cy="212132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AACCE9FA-2D08-441B-80E4-BD459160D8AE}"/>
                </a:ext>
              </a:extLst>
            </p:cNvPr>
            <p:cNvGrpSpPr/>
            <p:nvPr/>
          </p:nvGrpSpPr>
          <p:grpSpPr>
            <a:xfrm>
              <a:off x="391737" y="1787499"/>
              <a:ext cx="2008413" cy="1094334"/>
              <a:chOff x="596063" y="1791516"/>
              <a:chExt cx="2008413" cy="1094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64454954-244F-404E-ACEB-8ACE20356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91" t="40623" r="67094" b="42719"/>
              <a:stretch/>
            </p:blipFill>
            <p:spPr>
              <a:xfrm>
                <a:off x="596063" y="1791516"/>
                <a:ext cx="1083492" cy="107671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7D12F643-51CB-4C6C-9CA3-999DB586A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33" t="41634" r="58152" b="42268"/>
              <a:stretch/>
            </p:blipFill>
            <p:spPr>
              <a:xfrm>
                <a:off x="1520984" y="1845320"/>
                <a:ext cx="1083492" cy="1040530"/>
              </a:xfrm>
              <a:prstGeom prst="rect">
                <a:avLst/>
              </a:prstGeom>
            </p:spPr>
          </p:pic>
        </p:grpSp>
        <p:sp>
          <p:nvSpPr>
            <p:cNvPr id="2" name="Star: 8 Points 1">
              <a:extLst>
                <a:ext uri="{FF2B5EF4-FFF2-40B4-BE49-F238E27FC236}">
                  <a16:creationId xmlns:a16="http://schemas.microsoft.com/office/drawing/2014/main" xmlns="" id="{A5170907-A3EB-4345-9BF5-3101E2CC864A}"/>
                </a:ext>
              </a:extLst>
            </p:cNvPr>
            <p:cNvSpPr/>
            <p:nvPr/>
          </p:nvSpPr>
          <p:spPr>
            <a:xfrm>
              <a:off x="354526" y="760504"/>
              <a:ext cx="1972063" cy="1312606"/>
            </a:xfrm>
            <a:prstGeom prst="star8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061305C-CF7D-4453-B91A-94C4357BD9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3" y="4066046"/>
            <a:ext cx="3524250" cy="285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A4B320A-84B0-4A24-A55D-9FFD1F9D0B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99" y="4094709"/>
            <a:ext cx="3524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21116FE-8E3F-4BD8-A7BD-A65E14A0BB3E}"/>
              </a:ext>
            </a:extLst>
          </p:cNvPr>
          <p:cNvGrpSpPr/>
          <p:nvPr/>
        </p:nvGrpSpPr>
        <p:grpSpPr>
          <a:xfrm>
            <a:off x="5716794" y="1894860"/>
            <a:ext cx="2916149" cy="2270501"/>
            <a:chOff x="5756106" y="1373701"/>
            <a:chExt cx="2916149" cy="22705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ADFD394C-762F-4CEC-A836-4F5C6C0ABD8F}"/>
                </a:ext>
              </a:extLst>
            </p:cNvPr>
            <p:cNvGrpSpPr/>
            <p:nvPr/>
          </p:nvGrpSpPr>
          <p:grpSpPr>
            <a:xfrm>
              <a:off x="5756106" y="2543421"/>
              <a:ext cx="2916149" cy="1100781"/>
              <a:chOff x="3570477" y="1935073"/>
              <a:chExt cx="2916149" cy="110078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12E8002A-6CD2-47CA-A04D-4712A5B315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34" t="38409" r="38696" b="43097"/>
              <a:stretch/>
            </p:blipFill>
            <p:spPr>
              <a:xfrm>
                <a:off x="3570477" y="1935073"/>
                <a:ext cx="1316417" cy="107671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72752148-805E-4C6C-B6D1-7B459503FC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18" t="82194" r="77458" b="11280"/>
              <a:stretch/>
            </p:blipFill>
            <p:spPr>
              <a:xfrm>
                <a:off x="4831792" y="1955614"/>
                <a:ext cx="1654834" cy="1080240"/>
              </a:xfrm>
              <a:prstGeom prst="rect">
                <a:avLst/>
              </a:prstGeom>
            </p:spPr>
          </p:pic>
        </p:grpSp>
        <p:sp>
          <p:nvSpPr>
            <p:cNvPr id="14" name="Star: 8 Points 13">
              <a:extLst>
                <a:ext uri="{FF2B5EF4-FFF2-40B4-BE49-F238E27FC236}">
                  <a16:creationId xmlns:a16="http://schemas.microsoft.com/office/drawing/2014/main" xmlns="" id="{8288A486-76C9-44FA-AA4C-4C4A7E025125}"/>
                </a:ext>
              </a:extLst>
            </p:cNvPr>
            <p:cNvSpPr/>
            <p:nvPr/>
          </p:nvSpPr>
          <p:spPr>
            <a:xfrm>
              <a:off x="6298133" y="1373701"/>
              <a:ext cx="1972063" cy="1312606"/>
            </a:xfrm>
            <a:prstGeom prst="star8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836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07112" y="654895"/>
            <a:ext cx="447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Nhận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xét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bài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viết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9996E2-990B-491B-8C0C-D67622AFC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28" y="429236"/>
            <a:ext cx="5623721" cy="979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BB7687-6954-4C67-8B8E-95B070D28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36717" r="27039" b="36476"/>
          <a:stretch/>
        </p:blipFill>
        <p:spPr>
          <a:xfrm>
            <a:off x="166504" y="1577830"/>
            <a:ext cx="5834562" cy="13053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18EE524-B38A-41D6-B130-1A75E9A10FEE}"/>
              </a:ext>
            </a:extLst>
          </p:cNvPr>
          <p:cNvGrpSpPr/>
          <p:nvPr/>
        </p:nvGrpSpPr>
        <p:grpSpPr>
          <a:xfrm>
            <a:off x="6283689" y="1577830"/>
            <a:ext cx="5741807" cy="1254419"/>
            <a:chOff x="1124209" y="3644236"/>
            <a:chExt cx="9901161" cy="21703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5D74A0F-630F-40F4-A29C-3603C87D8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1" t="37414" r="67961" b="37079"/>
            <a:stretch/>
          </p:blipFill>
          <p:spPr>
            <a:xfrm>
              <a:off x="3917819" y="3718052"/>
              <a:ext cx="1927642" cy="20965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2183E7B-EAD0-46A2-AD93-1AE6ED8B5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0" t="38409" r="36637" b="38430"/>
            <a:stretch/>
          </p:blipFill>
          <p:spPr>
            <a:xfrm>
              <a:off x="1124209" y="3718052"/>
              <a:ext cx="2979244" cy="20200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6527A6F-0D34-4FBC-8173-7DA6DA551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0" t="36717" r="50456" b="39261"/>
            <a:stretch/>
          </p:blipFill>
          <p:spPr>
            <a:xfrm>
              <a:off x="5466927" y="3644236"/>
              <a:ext cx="1858296" cy="21019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BD33900-4922-44CC-9583-D0AD6ECCC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" t="82194" r="63905" b="9653"/>
            <a:stretch/>
          </p:blipFill>
          <p:spPr>
            <a:xfrm>
              <a:off x="6396075" y="3770384"/>
              <a:ext cx="4629295" cy="194631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94E8CBF-6309-48E5-B143-3F645D4FBA21}"/>
              </a:ext>
            </a:extLst>
          </p:cNvPr>
          <p:cNvSpPr txBox="1"/>
          <p:nvPr/>
        </p:nvSpPr>
        <p:spPr>
          <a:xfrm>
            <a:off x="2142974" y="3094875"/>
            <a:ext cx="860133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2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v, e, a, c, u,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ia</a:t>
            </a:r>
            <a:endParaRPr lang="en-US" sz="4400" dirty="0">
              <a:ln w="3175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latin typeface="HP001 4 hàng 2 ô ly" panose="020B06030503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 t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4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q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5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y, h</a:t>
            </a:r>
          </a:p>
          <a:p>
            <a:endParaRPr lang="en-US" sz="3600" dirty="0">
              <a:ln w="0"/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96D4B1-9358-4F3B-8E03-155A11CF4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35" y="373692"/>
            <a:ext cx="6650202" cy="5786150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937122" y="2599174"/>
            <a:ext cx="4744279" cy="10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65BE04-4176-4AC1-8AA4-44B1BBE3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283" y="1721808"/>
            <a:ext cx="426895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0" y="634182"/>
            <a:ext cx="12252907" cy="611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F6EEF3-BBDD-40F8-AECA-84F20A140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519666"/>
            <a:ext cx="5623721" cy="9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B2A3D9-0317-412B-8BF6-63702D702BAF}"/>
              </a:ext>
            </a:extLst>
          </p:cNvPr>
          <p:cNvSpPr txBox="1"/>
          <p:nvPr/>
        </p:nvSpPr>
        <p:spPr>
          <a:xfrm>
            <a:off x="3939318" y="634182"/>
            <a:ext cx="344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Viết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bảng</a:t>
            </a:r>
            <a:r>
              <a:rPr lang="en-US" sz="3600" dirty="0">
                <a:solidFill>
                  <a:srgbClr val="0070C0"/>
                </a:solidFill>
              </a:rPr>
              <a:t> 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FA0B0F-3203-4D1D-8ADC-83772C34B1A4}"/>
              </a:ext>
            </a:extLst>
          </p:cNvPr>
          <p:cNvSpPr txBox="1"/>
          <p:nvPr/>
        </p:nvSpPr>
        <p:spPr>
          <a:xfrm>
            <a:off x="4539654" y="2073942"/>
            <a:ext cx="35706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v  </a:t>
            </a:r>
            <a:r>
              <a:rPr lang="el-GR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ωϊ</a:t>
            </a:r>
            <a:endParaRPr lang="en-US" sz="66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7D34D0-8D38-45ED-8009-45FA9F5B2FFF}"/>
              </a:ext>
            </a:extLst>
          </p:cNvPr>
          <p:cNvSpPr txBox="1"/>
          <p:nvPr/>
        </p:nvSpPr>
        <p:spPr>
          <a:xfrm>
            <a:off x="4539654" y="3856332"/>
            <a:ext cx="35706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y  </a:t>
            </a:r>
            <a:r>
              <a:rPr lang="vi-VN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y tá</a:t>
            </a:r>
            <a:endParaRPr lang="en-US" sz="66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11642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242</Words>
  <Application>Microsoft Office PowerPoint</Application>
  <PresentationFormat>Custom</PresentationFormat>
  <Paragraphs>34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HP001 4 hàng 2 ô ly</vt:lpstr>
      <vt:lpstr>字魂17号-萌趣果冻体</vt:lpstr>
      <vt:lpstr>小白</vt:lpstr>
      <vt:lpstr>Calibri</vt:lpstr>
      <vt:lpstr>UTM Avo</vt:lpstr>
      <vt:lpstr>Lato Regular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120</cp:revision>
  <dcterms:created xsi:type="dcterms:W3CDTF">2021-11-01T08:16:43Z</dcterms:created>
  <dcterms:modified xsi:type="dcterms:W3CDTF">2022-10-28T07:45:40Z</dcterms:modified>
</cp:coreProperties>
</file>