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03" r:id="rId2"/>
    <p:sldId id="293" r:id="rId3"/>
    <p:sldId id="279" r:id="rId4"/>
    <p:sldId id="280" r:id="rId5"/>
    <p:sldId id="281" r:id="rId6"/>
    <p:sldId id="282" r:id="rId7"/>
    <p:sldId id="283" r:id="rId8"/>
    <p:sldId id="284" r:id="rId9"/>
    <p:sldId id="277" r:id="rId10"/>
    <p:sldId id="285" r:id="rId11"/>
    <p:sldId id="286" r:id="rId12"/>
    <p:sldId id="287" r:id="rId13"/>
    <p:sldId id="291" r:id="rId14"/>
    <p:sldId id="292" r:id="rId15"/>
    <p:sldId id="301" r:id="rId16"/>
    <p:sldId id="302" r:id="rId17"/>
    <p:sldId id="295" r:id="rId18"/>
    <p:sldId id="270" r:id="rId19"/>
  </p:sldIdLst>
  <p:sldSz cx="12192000" cy="6858000"/>
  <p:notesSz cx="6858000" cy="9144000"/>
  <p:embeddedFontLst>
    <p:embeddedFont>
      <p:font typeface="VNI-Avo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宋体" pitchFamily="2" charset="-122"/>
      <p:regular r:id="rId29"/>
    </p:embeddedFont>
    <p:embeddedFont>
      <p:font typeface="UTM Avo" pitchFamily="18" charset="0"/>
      <p:regular r:id="rId30"/>
      <p:bold r:id="rId31"/>
      <p:italic r:id="rId32"/>
      <p:boldItalic r:id="rId33"/>
    </p:embeddedFont>
    <p:embeddedFont>
      <p:font typeface="HP001 4 hàng" pitchFamily="34" charset="0"/>
      <p:regular r:id="rId34"/>
      <p:bold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EB0E4-D8E2-4521-8929-D65CB389AF81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CF27A-A891-4609-86FC-E8B32963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1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9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- HS chọn</a:t>
            </a:r>
            <a:r>
              <a:rPr lang="en-US" b="1" baseline="0"/>
              <a:t> các số bất kì để trả lời câu hỏi. HS chọn số nào thì GV sẽ nhấn vào số đó. </a:t>
            </a:r>
            <a:r>
              <a:rPr lang="en-US" b="1"/>
              <a:t>Sau khi HS trả</a:t>
            </a:r>
            <a:r>
              <a:rPr lang="en-US" b="1" baseline="0"/>
              <a:t> lời xong tất cả các câu hỏi, GV nhấn vào ngôi nhà để đến slide bài mới.</a:t>
            </a:r>
          </a:p>
          <a:p>
            <a:r>
              <a:rPr lang="en-US" b="1" baseline="0"/>
              <a:t>- GV ấn vào biểu tượng các cậu bé đang bơi để thi đua giữa 2 đội A và B.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CF27A-A891-4609-86FC-E8B329632A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25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3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1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8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9548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649" r:id="rId4"/>
    <p:sldLayoutId id="2147483650" r:id="rId5"/>
    <p:sldLayoutId id="2147483655" r:id="rId6"/>
    <p:sldLayoutId id="214748374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openxmlformats.org/officeDocument/2006/relationships/slide" Target="slide8.xml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17" Type="http://schemas.openxmlformats.org/officeDocument/2006/relationships/slide" Target="slide7.xml"/><Relationship Id="rId2" Type="http://schemas.openxmlformats.org/officeDocument/2006/relationships/notesSlide" Target="../notesSlides/notesSlide3.xml"/><Relationship Id="rId16" Type="http://schemas.openxmlformats.org/officeDocument/2006/relationships/slide" Target="slide6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slide" Target="slide5.xml"/><Relationship Id="rId10" Type="http://schemas.microsoft.com/office/2007/relationships/hdphoto" Target="../media/hdphoto3.wdp"/><Relationship Id="rId19" Type="http://schemas.openxmlformats.org/officeDocument/2006/relationships/slide" Target="slide9.xml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737846" y="1648606"/>
            <a:ext cx="4716356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17: gi – k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4" t="20414" r="33208" b="30519"/>
          <a:stretch/>
        </p:blipFill>
        <p:spPr>
          <a:xfrm>
            <a:off x="169077" y="1430077"/>
            <a:ext cx="4407058" cy="3014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1720" y="4880345"/>
            <a:ext cx="2142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giá đỗ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1720" y="4880344"/>
            <a:ext cx="789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gi</a:t>
            </a:r>
          </a:p>
        </p:txBody>
      </p:sp>
      <p:pic>
        <p:nvPicPr>
          <p:cNvPr id="7" name="WHI5rwvXh1amgG7ZMW60tXRvMRX6E9w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513"/>
          <a:stretch/>
        </p:blipFill>
        <p:spPr>
          <a:xfrm>
            <a:off x="4576135" y="388090"/>
            <a:ext cx="7511312" cy="49635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7F91742-3D9B-4E02-9562-060F5530854F}"/>
              </a:ext>
            </a:extLst>
          </p:cNvPr>
          <p:cNvSpPr/>
          <p:nvPr/>
        </p:nvSpPr>
        <p:spPr>
          <a:xfrm>
            <a:off x="4576135" y="408373"/>
            <a:ext cx="803733" cy="96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4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1" t="8963" r="37474" b="35874"/>
          <a:stretch/>
        </p:blipFill>
        <p:spPr>
          <a:xfrm>
            <a:off x="792125" y="1584252"/>
            <a:ext cx="3742661" cy="2690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6768" y="4731489"/>
            <a:ext cx="16055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kì đà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6768" y="4731488"/>
            <a:ext cx="619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k</a:t>
            </a:r>
          </a:p>
        </p:txBody>
      </p:sp>
      <p:pic>
        <p:nvPicPr>
          <p:cNvPr id="7" name="0Q7ZNJ6ri2xlPFDHDNZaM59P3WB3Oz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81" end="0.9791"/>
                </p14:media>
              </p:ext>
            </p:extLst>
          </p:nvPr>
        </p:nvPicPr>
        <p:blipFill rotWithShape="1">
          <a:blip r:embed="rId5"/>
          <a:srcRect l="389" t="1579" r="796" b="1948"/>
          <a:stretch/>
        </p:blipFill>
        <p:spPr>
          <a:xfrm>
            <a:off x="4831882" y="423511"/>
            <a:ext cx="7168935" cy="524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7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4" t="19462" r="33208" b="30519"/>
          <a:stretch/>
        </p:blipFill>
        <p:spPr>
          <a:xfrm>
            <a:off x="844244" y="1281225"/>
            <a:ext cx="4407058" cy="3072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869" y="4667882"/>
            <a:ext cx="2345808" cy="929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1" t="8963" r="37474" b="35874"/>
          <a:stretch/>
        </p:blipFill>
        <p:spPr>
          <a:xfrm>
            <a:off x="7219506" y="1663999"/>
            <a:ext cx="3742661" cy="2690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669" y="4805916"/>
            <a:ext cx="1714167" cy="65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2" descr="https://i.pinimg.com/564x/af/e8/13/afe8134f83a83eafceb4b7f25e9ebc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16" y="451292"/>
            <a:ext cx="10701670" cy="633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2166" y="2893311"/>
            <a:ext cx="3516898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10000" b="1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Gi</a:t>
            </a:r>
            <a:endParaRPr lang="en-US" sz="10000" b="1" dirty="0">
              <a:ln w="11430"/>
              <a:solidFill>
                <a:srgbClr val="66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84800" y="1470887"/>
            <a:ext cx="2994393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gi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42959" y="3785478"/>
            <a:ext cx="2393352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0"/>
              </a:rPr>
              <a:t>gi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18678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2" descr="https://i.pinimg.com/564x/af/e8/13/afe8134f83a83eafceb4b7f25e9ebc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77" y="562497"/>
            <a:ext cx="10701670" cy="633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3482" y="2745098"/>
            <a:ext cx="1821711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10000" b="1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K</a:t>
            </a:r>
            <a:endParaRPr lang="en-US" sz="10000" b="1" dirty="0">
              <a:ln w="11430"/>
              <a:solidFill>
                <a:srgbClr val="66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83494" y="1338329"/>
            <a:ext cx="3194049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k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86752" y="3787857"/>
            <a:ext cx="2393352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0"/>
              </a:rPr>
              <a:t>k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0075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50" y="500514"/>
            <a:ext cx="10587791" cy="635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01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49" y="1219538"/>
            <a:ext cx="3104931" cy="2684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834" y="1297161"/>
            <a:ext cx="3238020" cy="2187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124" y="1470284"/>
            <a:ext cx="2302917" cy="2261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57" y="4691182"/>
            <a:ext cx="2080368" cy="2005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769" y="4728646"/>
            <a:ext cx="3313229" cy="2005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6119" y="4607214"/>
            <a:ext cx="2147601" cy="2030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81" y="451485"/>
            <a:ext cx="10886440" cy="7687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21229" y="451775"/>
            <a:ext cx="1068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Tiếng nào có chữ </a:t>
            </a:r>
            <a:r>
              <a:rPr lang="en-US" sz="3600">
                <a:solidFill>
                  <a:srgbClr val="FF0000"/>
                </a:solidFill>
              </a:rPr>
              <a:t>gi</a:t>
            </a:r>
            <a:r>
              <a:rPr lang="en-US" sz="3600">
                <a:solidFill>
                  <a:srgbClr val="002060"/>
                </a:solidFill>
              </a:rPr>
              <a:t>? Tiếng nào có chữ </a:t>
            </a:r>
            <a:r>
              <a:rPr lang="en-US" sz="3600">
                <a:solidFill>
                  <a:srgbClr val="FF0000"/>
                </a:solidFill>
              </a:rPr>
              <a:t>k</a:t>
            </a:r>
            <a:r>
              <a:rPr lang="en-US" sz="360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13" name="Picture 8" descr="https://i.pinimg.com/564x/ca/62/98/ca6298770cdf26a2dc748fe1e22b435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3155" r="6192" b="3500"/>
          <a:stretch/>
        </p:blipFill>
        <p:spPr bwMode="auto">
          <a:xfrm>
            <a:off x="3611462" y="3707407"/>
            <a:ext cx="842547" cy="89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i.pinimg.com/564x/ca/62/98/ca6298770cdf26a2dc748fe1e22b435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3155" r="6192" b="3500"/>
          <a:stretch/>
        </p:blipFill>
        <p:spPr bwMode="auto">
          <a:xfrm>
            <a:off x="6164542" y="3681291"/>
            <a:ext cx="836332" cy="89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65689" y="3707407"/>
            <a:ext cx="64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</a:rPr>
              <a:t>gi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20148" y="3705698"/>
            <a:ext cx="64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7707"/>
                </a:solidFill>
              </a:rPr>
              <a:t>k</a:t>
            </a:r>
          </a:p>
        </p:txBody>
      </p:sp>
      <p:cxnSp>
        <p:nvCxnSpPr>
          <p:cNvPr id="17" name="Straight Connector 16"/>
          <p:cNvCxnSpPr>
            <a:cxnSpLocks/>
            <a:stCxn id="2" idx="3"/>
            <a:endCxn id="14" idx="1"/>
          </p:cNvCxnSpPr>
          <p:nvPr/>
        </p:nvCxnSpPr>
        <p:spPr>
          <a:xfrm>
            <a:off x="3256280" y="2561770"/>
            <a:ext cx="2908262" cy="1566106"/>
          </a:xfrm>
          <a:prstGeom prst="line">
            <a:avLst/>
          </a:prstGeom>
          <a:ln w="28575">
            <a:solidFill>
              <a:srgbClr val="FF8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  <a:endCxn id="4" idx="2"/>
          </p:cNvCxnSpPr>
          <p:nvPr/>
        </p:nvCxnSpPr>
        <p:spPr>
          <a:xfrm flipV="1">
            <a:off x="6950352" y="3731501"/>
            <a:ext cx="2562231" cy="250061"/>
          </a:xfrm>
          <a:prstGeom prst="line">
            <a:avLst/>
          </a:prstGeom>
          <a:ln w="28575">
            <a:solidFill>
              <a:srgbClr val="FF77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  <a:stCxn id="5" idx="0"/>
            <a:endCxn id="13" idx="1"/>
          </p:cNvCxnSpPr>
          <p:nvPr/>
        </p:nvCxnSpPr>
        <p:spPr>
          <a:xfrm flipV="1">
            <a:off x="1712641" y="4157311"/>
            <a:ext cx="1898821" cy="53387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V="1">
            <a:off x="5321995" y="4437992"/>
            <a:ext cx="1098153" cy="290654"/>
          </a:xfrm>
          <a:prstGeom prst="line">
            <a:avLst/>
          </a:prstGeom>
          <a:ln w="28575">
            <a:solidFill>
              <a:srgbClr val="FF81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  <a:endCxn id="3" idx="2"/>
          </p:cNvCxnSpPr>
          <p:nvPr/>
        </p:nvCxnSpPr>
        <p:spPr>
          <a:xfrm flipV="1">
            <a:off x="4438788" y="3484577"/>
            <a:ext cx="1329056" cy="62251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  <a:stCxn id="13" idx="3"/>
            <a:endCxn id="7" idx="1"/>
          </p:cNvCxnSpPr>
          <p:nvPr/>
        </p:nvCxnSpPr>
        <p:spPr>
          <a:xfrm>
            <a:off x="4454009" y="4157311"/>
            <a:ext cx="4642110" cy="146494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288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18720" r="6143" b="11213"/>
          <a:stretch/>
        </p:blipFill>
        <p:spPr>
          <a:xfrm>
            <a:off x="3636334" y="1345018"/>
            <a:ext cx="7804298" cy="3274829"/>
          </a:xfrm>
          <a:prstGeom prst="rect">
            <a:avLst/>
          </a:prstGeom>
        </p:spPr>
      </p:pic>
      <p:pic>
        <p:nvPicPr>
          <p:cNvPr id="5" name="Picture 20" descr="https://i.pinimg.com/564x/3b/94/80/3b9480ec6e90b2dc6f56cf54c5d7354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65" y="1281396"/>
            <a:ext cx="3386469" cy="324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32097" y="2418907"/>
            <a:ext cx="1860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880458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53087" y="287498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65930" y="2555996"/>
            <a:ext cx="3120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prstClr val="white"/>
                </a:solidFill>
              </a:rPr>
              <a:t>Khởi động</a:t>
            </a:r>
          </a:p>
        </p:txBody>
      </p:sp>
      <p:pic>
        <p:nvPicPr>
          <p:cNvPr id="9" name="Picture 8" descr="https://i.pinimg.com/564x/d7/6c/7d/d76c7d11cc09986926b0b5e5c69d74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4" y="3601794"/>
            <a:ext cx="2979241" cy="297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4">
            <a:extLst>
              <a:ext uri="{FF2B5EF4-FFF2-40B4-BE49-F238E27FC236}">
                <a16:creationId xmlns:a16="http://schemas.microsoft.com/office/drawing/2014/main" xmlns="" id="{EDEF2D05-E285-469F-A4FA-4DB6DEF1341D}"/>
              </a:ext>
            </a:extLst>
          </p:cNvPr>
          <p:cNvGrpSpPr/>
          <p:nvPr/>
        </p:nvGrpSpPr>
        <p:grpSpPr>
          <a:xfrm>
            <a:off x="4017859" y="506026"/>
            <a:ext cx="6653099" cy="3466495"/>
            <a:chOff x="7552489" y="-3020772"/>
            <a:chExt cx="8517089" cy="5887204"/>
          </a:xfrm>
        </p:grpSpPr>
        <p:pic>
          <p:nvPicPr>
            <p:cNvPr id="15" name="图片 13">
              <a:extLst>
                <a:ext uri="{FF2B5EF4-FFF2-40B4-BE49-F238E27FC236}">
                  <a16:creationId xmlns:a16="http://schemas.microsoft.com/office/drawing/2014/main" xmlns="" id="{EC249997-7726-42F1-BC13-6841A9B86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2489" y="-3020772"/>
              <a:ext cx="8407457" cy="588720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5EA86349-AF04-4C1A-ADEA-930B0C94D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44779" y="838603"/>
              <a:ext cx="1624799" cy="193040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79CD13-E32E-43F7-A4CE-2E1793894867}"/>
              </a:ext>
            </a:extLst>
          </p:cNvPr>
          <p:cNvSpPr txBox="1"/>
          <p:nvPr/>
        </p:nvSpPr>
        <p:spPr>
          <a:xfrm>
            <a:off x="5439567" y="1969126"/>
            <a:ext cx="4816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928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75"/>
            <a:ext cx="12192000" cy="6448425"/>
          </a:xfrm>
        </p:spPr>
      </p:pic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602" y="434700"/>
            <a:ext cx="731520" cy="731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0430" y="434700"/>
            <a:ext cx="4024423" cy="8430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0619" y="563830"/>
            <a:ext cx="4127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CUỘC THI BƠI LỘI</a:t>
            </a:r>
          </a:p>
        </p:txBody>
      </p:sp>
    </p:spTree>
    <p:extLst>
      <p:ext uri="{BB962C8B-B14F-4D97-AF65-F5344CB8AC3E}">
        <p14:creationId xmlns:p14="http://schemas.microsoft.com/office/powerpoint/2010/main" val="367061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425301"/>
            <a:ext cx="12192000" cy="52919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304" r="-31"/>
          <a:stretch/>
        </p:blipFill>
        <p:spPr bwMode="auto">
          <a:xfrm>
            <a:off x="0" y="3310215"/>
            <a:ext cx="12260062" cy="3547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6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5694359" y="817447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5" action="ppaction://hlinksldjump"/>
          </p:cNvPr>
          <p:cNvSpPr/>
          <p:nvPr/>
        </p:nvSpPr>
        <p:spPr>
          <a:xfrm>
            <a:off x="2818427" y="2559837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80" b="1" kern="0" dirty="0">
                <a:solidFill>
                  <a:srgbClr val="FFFF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</a:t>
            </a:r>
          </a:p>
        </p:txBody>
      </p:sp>
      <p:sp>
        <p:nvSpPr>
          <p:cNvPr id="19" name="Flowchart: Connector 18">
            <a:hlinkClick r:id="rId16" action="ppaction://hlinksldjump"/>
          </p:cNvPr>
          <p:cNvSpPr/>
          <p:nvPr/>
        </p:nvSpPr>
        <p:spPr>
          <a:xfrm>
            <a:off x="3685183" y="2567174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80" b="1" kern="0" dirty="0">
                <a:solidFill>
                  <a:srgbClr val="FFFF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</a:t>
            </a:r>
          </a:p>
        </p:txBody>
      </p:sp>
      <p:sp>
        <p:nvSpPr>
          <p:cNvPr id="20" name="Flowchart: Connector 19">
            <a:hlinkClick r:id="rId17" action="ppaction://hlinksldjump"/>
          </p:cNvPr>
          <p:cNvSpPr/>
          <p:nvPr/>
        </p:nvSpPr>
        <p:spPr>
          <a:xfrm>
            <a:off x="4536104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80" b="1" kern="0" dirty="0">
                <a:solidFill>
                  <a:srgbClr val="FFFF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</a:t>
            </a:r>
          </a:p>
        </p:txBody>
      </p:sp>
      <p:sp>
        <p:nvSpPr>
          <p:cNvPr id="21" name="Flowchart: Connector 20">
            <a:hlinkClick r:id="rId18" action="ppaction://hlinksldjump"/>
          </p:cNvPr>
          <p:cNvSpPr/>
          <p:nvPr/>
        </p:nvSpPr>
        <p:spPr>
          <a:xfrm>
            <a:off x="5341116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80" b="1" kern="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73026" y="4412577"/>
            <a:ext cx="115036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520" b="1" kern="0" dirty="0">
                <a:solidFill>
                  <a:srgbClr val="FFFF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311579" y="5715495"/>
            <a:ext cx="122281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520" b="1" kern="0" dirty="0">
                <a:solidFill>
                  <a:srgbClr val="FFFF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ĐỘI B</a:t>
            </a:r>
          </a:p>
        </p:txBody>
      </p:sp>
      <p:pic>
        <p:nvPicPr>
          <p:cNvPr id="3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32BC3246-5EBB-4EF8-9426-8B0BA2D06D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77" y="210312"/>
            <a:ext cx="897176" cy="87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7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398947"/>
            <a:ext cx="12192000" cy="645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48" y="398947"/>
            <a:ext cx="4260074" cy="196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860009" y="3701670"/>
            <a:ext cx="4371976" cy="158108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320" b="1" kern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  <a:r>
              <a:rPr lang="en-US" sz="4320" ker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ghế gỗ</a:t>
            </a:r>
            <a:endParaRPr lang="en-US" sz="4320" kern="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8926487" y="562077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65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</a:t>
            </a:r>
            <a:r>
              <a:rPr lang="en-US" sz="1265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65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endParaRPr lang="en-US" sz="1265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849464D-3A1F-46DC-B4B0-3F896F2EAB4D}"/>
              </a:ext>
            </a:extLst>
          </p:cNvPr>
          <p:cNvSpPr txBox="1"/>
          <p:nvPr/>
        </p:nvSpPr>
        <p:spPr>
          <a:xfrm>
            <a:off x="5937593" y="1185529"/>
            <a:ext cx="1031303" cy="3458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3200" b="1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7742" y="569976"/>
            <a:ext cx="40510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Điền vào chỗ chấm </a:t>
            </a:r>
          </a:p>
          <a:p>
            <a:r>
              <a:rPr lang="en-US" sz="2800">
                <a:solidFill>
                  <a:schemeClr val="bg1"/>
                </a:solidFill>
              </a:rPr>
              <a:t>g hay gh?</a:t>
            </a:r>
          </a:p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47834" y="1575243"/>
            <a:ext cx="156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...ế gỗ</a:t>
            </a:r>
          </a:p>
        </p:txBody>
      </p:sp>
    </p:spTree>
    <p:extLst>
      <p:ext uri="{BB962C8B-B14F-4D97-AF65-F5344CB8AC3E}">
        <p14:creationId xmlns:p14="http://schemas.microsoft.com/office/powerpoint/2010/main" val="40722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437611"/>
            <a:ext cx="12192000" cy="637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298" y="437611"/>
            <a:ext cx="4752975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14437" y="3574731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469692" y="3638332"/>
            <a:ext cx="4615744" cy="1768129"/>
          </a:xfrm>
          <a:prstGeom prst="cloudCallout">
            <a:avLst>
              <a:gd name="adj1" fmla="val 66042"/>
              <a:gd name="adj2" fmla="val -66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5400" b="1" kern="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0968504" y="5775368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65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 về</a:t>
            </a:r>
            <a:endParaRPr lang="en-US" sz="1265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20734" y="685517"/>
            <a:ext cx="4546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prstClr val="white"/>
                </a:solidFill>
              </a:rPr>
              <a:t>Điền vào chỗ chấm </a:t>
            </a:r>
          </a:p>
          <a:p>
            <a:pPr lvl="0"/>
            <a:r>
              <a:rPr lang="en-US" sz="2800">
                <a:solidFill>
                  <a:prstClr val="white"/>
                </a:solidFill>
              </a:rPr>
              <a:t>g hay gh?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87108" y="1801951"/>
            <a:ext cx="45462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prstClr val="white"/>
                </a:solidFill>
              </a:rPr>
              <a:t>...õ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96802" y="4070904"/>
            <a:ext cx="45462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>
                <a:solidFill>
                  <a:srgbClr val="002060"/>
                </a:solidFill>
              </a:rPr>
              <a:t>gõ</a:t>
            </a:r>
          </a:p>
        </p:txBody>
      </p:sp>
    </p:spTree>
    <p:extLst>
      <p:ext uri="{BB962C8B-B14F-4D97-AF65-F5344CB8AC3E}">
        <p14:creationId xmlns:p14="http://schemas.microsoft.com/office/powerpoint/2010/main" val="422740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393694"/>
            <a:ext cx="12192000" cy="645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323" y="393694"/>
            <a:ext cx="4648200" cy="198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1834116" y="3335575"/>
            <a:ext cx="3652284" cy="2077762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6000" b="1" kern="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600892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65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 về</a:t>
            </a:r>
            <a:endParaRPr lang="en-US" sz="1265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66236" y="598447"/>
            <a:ext cx="4546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prstClr val="white"/>
                </a:solidFill>
              </a:rPr>
              <a:t>Điền vào chỗ chấm </a:t>
            </a:r>
          </a:p>
          <a:p>
            <a:pPr lvl="0"/>
            <a:r>
              <a:rPr lang="en-US" sz="2800">
                <a:solidFill>
                  <a:prstClr val="white"/>
                </a:solidFill>
              </a:rPr>
              <a:t>g hay gh?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83250" y="1556021"/>
            <a:ext cx="45462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prstClr val="white"/>
                </a:solidFill>
              </a:rPr>
              <a:t>...ỡ cá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80591" y="3890266"/>
            <a:ext cx="45462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002060"/>
                </a:solidFill>
              </a:rPr>
              <a:t>gỡ cá</a:t>
            </a:r>
          </a:p>
        </p:txBody>
      </p:sp>
    </p:spTree>
    <p:extLst>
      <p:ext uri="{BB962C8B-B14F-4D97-AF65-F5344CB8AC3E}">
        <p14:creationId xmlns:p14="http://schemas.microsoft.com/office/powerpoint/2010/main" val="315301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445248"/>
            <a:ext cx="12192000" cy="640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98" y="436374"/>
            <a:ext cx="4648200" cy="206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777049" y="3407486"/>
            <a:ext cx="3277726" cy="1857840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6600" b="1" kern="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Right Arrow 21">
            <a:hlinkClick r:id="rId4" action="ppaction://hlinksldjump"/>
          </p:cNvPr>
          <p:cNvSpPr/>
          <p:nvPr/>
        </p:nvSpPr>
        <p:spPr>
          <a:xfrm>
            <a:off x="11252984" y="6030914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65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Trở về</a:t>
            </a:r>
            <a:endParaRPr lang="en-US" sz="1265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68F6CC3F-10F1-4377-9207-6B2120993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415912" y="596834"/>
            <a:ext cx="4546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prstClr val="white"/>
                </a:solidFill>
              </a:rPr>
              <a:t>Điền vào chỗ chấm </a:t>
            </a:r>
          </a:p>
          <a:p>
            <a:pPr lvl="0"/>
            <a:r>
              <a:rPr lang="en-US" sz="2800">
                <a:solidFill>
                  <a:prstClr val="white"/>
                </a:solidFill>
              </a:rPr>
              <a:t>g hay gh?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44831" y="1592674"/>
            <a:ext cx="45462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prstClr val="white"/>
                </a:solidFill>
              </a:rPr>
              <a:t>...ẹ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64101" y="3814595"/>
            <a:ext cx="45462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>
                <a:solidFill>
                  <a:srgbClr val="002060"/>
                </a:solidFill>
              </a:rPr>
              <a:t>ghẹ</a:t>
            </a:r>
          </a:p>
        </p:txBody>
      </p:sp>
    </p:spTree>
    <p:extLst>
      <p:ext uri="{BB962C8B-B14F-4D97-AF65-F5344CB8AC3E}">
        <p14:creationId xmlns:p14="http://schemas.microsoft.com/office/powerpoint/2010/main" val="153249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https://i.pinimg.com/564x/7c/d3/91/7cd39143c7394d2d5cedc079af7cf9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86" y="2267100"/>
            <a:ext cx="3619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https://i.pinimg.com/564x/7c/d3/91/7cd39143c7394d2d5cedc079af7cf9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16" y="2267100"/>
            <a:ext cx="3619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144" y="57150"/>
            <a:ext cx="4726171" cy="1776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3372" y="691116"/>
            <a:ext cx="3535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Bài 17: </a:t>
            </a:r>
            <a:r>
              <a:rPr lang="en-US" sz="4400" b="1">
                <a:solidFill>
                  <a:srgbClr val="002060"/>
                </a:solidFill>
              </a:rPr>
              <a:t>gi - 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8445" y="3631018"/>
            <a:ext cx="1169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gi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37700" y="3631018"/>
            <a:ext cx="1169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8572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6141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201</Words>
  <Application>Microsoft Office PowerPoint</Application>
  <PresentationFormat>Custom</PresentationFormat>
  <Paragraphs>56</Paragraphs>
  <Slides>18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VNI-Avo</vt:lpstr>
      <vt:lpstr>Arial-Rounded</vt:lpstr>
      <vt:lpstr>Calibri</vt:lpstr>
      <vt:lpstr>宋体</vt:lpstr>
      <vt:lpstr>UTM Avo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87</cp:revision>
  <dcterms:created xsi:type="dcterms:W3CDTF">2021-11-01T08:16:43Z</dcterms:created>
  <dcterms:modified xsi:type="dcterms:W3CDTF">2022-09-27T06:19:30Z</dcterms:modified>
</cp:coreProperties>
</file>