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96" r:id="rId4"/>
    <p:sldId id="297" r:id="rId5"/>
    <p:sldId id="299" r:id="rId6"/>
    <p:sldId id="300" r:id="rId7"/>
    <p:sldId id="270" r:id="rId8"/>
  </p:sldIdLst>
  <p:sldSz cx="12192000" cy="6858000"/>
  <p:notesSz cx="6858000" cy="9144000"/>
  <p:embeddedFontLst>
    <p:embeddedFont>
      <p:font typeface="VNI-Avo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UTM Avo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EB0E4-D8E2-4521-8929-D65CB389AF81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CF27A-A891-4609-86FC-E8B32963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548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649" r:id="rId4"/>
    <p:sldLayoutId id="2147483650" r:id="rId5"/>
    <p:sldLayoutId id="2147483655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s://i.pinimg.com/564x/7c/d3/91/7cd39143c7394d2d5cedc079af7cf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86" y="22671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i.pinimg.com/564x/7c/d3/91/7cd39143c7394d2d5cedc079af7cf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16" y="22671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44" y="57150"/>
            <a:ext cx="4726171" cy="1776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372" y="691116"/>
            <a:ext cx="353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Bài 17: </a:t>
            </a:r>
            <a:r>
              <a:rPr lang="en-US" sz="4400" b="1">
                <a:solidFill>
                  <a:srgbClr val="002060"/>
                </a:solidFill>
              </a:rPr>
              <a:t>gi - 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8445" y="3631018"/>
            <a:ext cx="116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gi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7700" y="3631018"/>
            <a:ext cx="116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572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ut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1551991" y="877187"/>
            <a:ext cx="9154061" cy="48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6967" y="2921168"/>
            <a:ext cx="432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7366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34276" r="15026" b="5138"/>
          <a:stretch/>
        </p:blipFill>
        <p:spPr>
          <a:xfrm>
            <a:off x="499729" y="813392"/>
            <a:ext cx="11217349" cy="56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238203"/>
            <a:ext cx="10618113" cy="3526302"/>
          </a:xfrm>
          <a:prstGeom prst="rect">
            <a:avLst/>
          </a:prstGeom>
        </p:spPr>
      </p:pic>
      <p:pic>
        <p:nvPicPr>
          <p:cNvPr id="3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" y="430619"/>
            <a:ext cx="2041451" cy="15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165790" y="207977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52529" y="207977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08158" y="207977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67823" y="207977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752" y="292889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8953" y="378630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587409" y="1881963"/>
            <a:ext cx="1313121" cy="37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83905" y="3647895"/>
            <a:ext cx="1314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72673" y="2870791"/>
            <a:ext cx="659219" cy="10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10096" y="3647895"/>
            <a:ext cx="963858" cy="97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56497" y="4507719"/>
            <a:ext cx="659219" cy="10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" y="3938511"/>
            <a:ext cx="1633042" cy="23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cute background">
            <a:extLst>
              <a:ext uri="{FF2B5EF4-FFF2-40B4-BE49-F238E27FC236}">
                <a16:creationId xmlns="" xmlns:a16="http://schemas.microsoft.com/office/drawing/2014/main" id="{3A16B051-A552-4989-B931-532C9491B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1956252" y="1026059"/>
            <a:ext cx="9154061" cy="48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321002-685A-4E75-BD03-57E1EA2F7651}"/>
              </a:ext>
            </a:extLst>
          </p:cNvPr>
          <p:cNvSpPr txBox="1"/>
          <p:nvPr/>
        </p:nvSpPr>
        <p:spPr>
          <a:xfrm>
            <a:off x="5063873" y="3244160"/>
            <a:ext cx="3131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64934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38005" r="21312" b="35673"/>
          <a:stretch/>
        </p:blipFill>
        <p:spPr>
          <a:xfrm>
            <a:off x="893134" y="1244010"/>
            <a:ext cx="11142921" cy="1967023"/>
          </a:xfrm>
          <a:prstGeom prst="rect">
            <a:avLst/>
          </a:prstGeom>
        </p:spPr>
      </p:pic>
      <p:pic>
        <p:nvPicPr>
          <p:cNvPr id="5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2" y="3383399"/>
            <a:ext cx="198818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9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3087" y="287498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141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25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VNI-Avo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88</cp:revision>
  <dcterms:created xsi:type="dcterms:W3CDTF">2021-11-01T08:16:43Z</dcterms:created>
  <dcterms:modified xsi:type="dcterms:W3CDTF">2022-09-27T07:23:11Z</dcterms:modified>
</cp:coreProperties>
</file>