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0" r:id="rId2"/>
    <p:sldId id="289" r:id="rId3"/>
    <p:sldId id="307" r:id="rId4"/>
    <p:sldId id="319" r:id="rId5"/>
    <p:sldId id="320" r:id="rId6"/>
    <p:sldId id="318" r:id="rId7"/>
    <p:sldId id="317" r:id="rId8"/>
    <p:sldId id="321" r:id="rId9"/>
    <p:sldId id="322" r:id="rId10"/>
    <p:sldId id="270" r:id="rId11"/>
  </p:sldIdLst>
  <p:sldSz cx="12192000" cy="6858000"/>
  <p:notesSz cx="6858000" cy="9144000"/>
  <p:embeddedFontLst>
    <p:embeddedFont>
      <p:font typeface="UTM Avo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D061-FAD3-4AC9-9844-1586C99AD2CB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63AE-1074-42B4-BB9A-665D3A9F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142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649" r:id="rId4"/>
    <p:sldLayoutId id="2147483650" r:id="rId5"/>
    <p:sldLayoutId id="2147483655" r:id="rId6"/>
    <p:sldLayoutId id="2147483741" r:id="rId7"/>
    <p:sldLayoutId id="2147483739" r:id="rId8"/>
    <p:sldLayoutId id="2147483722" r:id="rId9"/>
    <p:sldLayoutId id="214748375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630977" y="1648606"/>
            <a:ext cx="693010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 chuyện: Đôi bạn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22922" y="2909002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386124-0B9D-4E4F-9FFB-BC38492C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1956"/>
            <a:ext cx="12192000" cy="6426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8810" y="3465594"/>
            <a:ext cx="410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Kể chuyện: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3664" y="3465594"/>
            <a:ext cx="299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Đôi bạn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3206" y="2586335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Bài 20</a:t>
            </a:r>
          </a:p>
        </p:txBody>
      </p:sp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891962" y="1878093"/>
            <a:ext cx="7640569" cy="44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19217" y="2505670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Nghe kể chuyện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0"/>
            <a:ext cx="349091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112196" y="1452574"/>
            <a:ext cx="10041571" cy="49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3979" y="2235718"/>
            <a:ext cx="909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Trả lời câu hỏi theo tranh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-33338"/>
            <a:ext cx="2709862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4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6754"/>
            <a:ext cx="12077842" cy="63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>
          <a:xfrm>
            <a:off x="3290123" y="2538477"/>
            <a:ext cx="5963234" cy="401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889" y="2414717"/>
            <a:ext cx="5972555" cy="4143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220" y="2489839"/>
            <a:ext cx="5990316" cy="4117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550" y="2459650"/>
            <a:ext cx="6008379" cy="412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471" y="2487133"/>
            <a:ext cx="5941065" cy="4122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262" y="2547560"/>
            <a:ext cx="5959182" cy="4140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37D6EC-69A0-4406-B6E2-A93C50FE9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345" y="463499"/>
            <a:ext cx="9179511" cy="63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847083" y="1906143"/>
            <a:ext cx="8324966" cy="44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1284" y="2451232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C000"/>
                </a:solidFill>
              </a:rPr>
              <a:t>Kể chuyện theo tranh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0"/>
            <a:ext cx="349091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4" y="554786"/>
            <a:ext cx="4103383" cy="3141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497" y="554786"/>
            <a:ext cx="4024626" cy="309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8478" y="555586"/>
            <a:ext cx="3953521" cy="3077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" y="3640525"/>
            <a:ext cx="4110288" cy="3130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9" y="3632663"/>
            <a:ext cx="4296666" cy="3143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738" y="3632663"/>
            <a:ext cx="3801262" cy="31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785374" y="1452574"/>
            <a:ext cx="9368393" cy="49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80409" y="2187571"/>
            <a:ext cx="86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Nghe kể lại câu chuyện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-33338"/>
            <a:ext cx="2709862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5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ddy bear with heart frame cartoon vector 07 free download">
            <a:extLst>
              <a:ext uri="{FF2B5EF4-FFF2-40B4-BE49-F238E27FC236}">
                <a16:creationId xmlns:a16="http://schemas.microsoft.com/office/drawing/2014/main" xmlns="" id="{8D9D8800-F2D2-4A52-AE71-89CBBCB1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63"/>
            <a:ext cx="12549158" cy="64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9750" y="3602254"/>
            <a:ext cx="8289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muốn nói điều gì?</a:t>
            </a:r>
          </a:p>
        </p:txBody>
      </p:sp>
    </p:spTree>
    <p:extLst>
      <p:ext uri="{BB962C8B-B14F-4D97-AF65-F5344CB8AC3E}">
        <p14:creationId xmlns:p14="http://schemas.microsoft.com/office/powerpoint/2010/main" val="296019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567245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52</Words>
  <Application>Microsoft Office PowerPoint</Application>
  <PresentationFormat>Custom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UTM Avo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102</cp:revision>
  <dcterms:created xsi:type="dcterms:W3CDTF">2021-11-01T08:16:43Z</dcterms:created>
  <dcterms:modified xsi:type="dcterms:W3CDTF">2022-09-29T07:18:46Z</dcterms:modified>
</cp:coreProperties>
</file>